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</p:sldIdLst>
  <p:sldSz cy="6858000" cx="12188825"/>
  <p:notesSz cx="6858000" cy="9144000"/>
  <p:embeddedFontLst>
    <p:embeddedFont>
      <p:font typeface="Palatino Linotype"/>
      <p:regular r:id="rId19"/>
      <p:bold r:id="rId20"/>
      <p:italic r:id="rId21"/>
      <p:boldItalic r:id="rId2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PalatinoLinotype-bold.fntdata"/><Relationship Id="rId11" Type="http://schemas.openxmlformats.org/officeDocument/2006/relationships/slide" Target="slides/slide7.xml"/><Relationship Id="rId22" Type="http://schemas.openxmlformats.org/officeDocument/2006/relationships/font" Target="fonts/PalatinoLinotype-boldItalic.fntdata"/><Relationship Id="rId10" Type="http://schemas.openxmlformats.org/officeDocument/2006/relationships/slide" Target="slides/slide6.xml"/><Relationship Id="rId21" Type="http://schemas.openxmlformats.org/officeDocument/2006/relationships/font" Target="fonts/PalatinoLinotype-italic.fntdata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5" Type="http://schemas.openxmlformats.org/officeDocument/2006/relationships/slide" Target="slides/slide1.xml"/><Relationship Id="rId19" Type="http://schemas.openxmlformats.org/officeDocument/2006/relationships/font" Target="fonts/PalatinoLinotype-regular.fntdata"/><Relationship Id="rId6" Type="http://schemas.openxmlformats.org/officeDocument/2006/relationships/slide" Target="slides/slide2.xml"/><Relationship Id="rId18" Type="http://schemas.openxmlformats.org/officeDocument/2006/relationships/slide" Target="slides/slide14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382588" y="685800"/>
            <a:ext cx="60928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" name="Google Shape;89;p3:notes"/>
          <p:cNvSpPr/>
          <p:nvPr>
            <p:ph idx="2" type="sldImg"/>
          </p:nvPr>
        </p:nvSpPr>
        <p:spPr>
          <a:xfrm>
            <a:off x="382588" y="685800"/>
            <a:ext cx="60928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4" name="Google Shape;174;p18:notes"/>
          <p:cNvSpPr/>
          <p:nvPr>
            <p:ph idx="2" type="sldImg"/>
          </p:nvPr>
        </p:nvSpPr>
        <p:spPr>
          <a:xfrm>
            <a:off x="382588" y="685800"/>
            <a:ext cx="60928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4" name="Google Shape;184;p12:notes"/>
          <p:cNvSpPr/>
          <p:nvPr>
            <p:ph idx="2" type="sldImg"/>
          </p:nvPr>
        </p:nvSpPr>
        <p:spPr>
          <a:xfrm>
            <a:off x="382588" y="685800"/>
            <a:ext cx="60928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6b778bb458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2" name="Google Shape;192;g6b778bb458_0_7:notes"/>
          <p:cNvSpPr/>
          <p:nvPr>
            <p:ph idx="2" type="sldImg"/>
          </p:nvPr>
        </p:nvSpPr>
        <p:spPr>
          <a:xfrm>
            <a:off x="382588" y="685800"/>
            <a:ext cx="6092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103b8a6f75e_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0" name="Google Shape;200;g103b8a6f75e_2_0:notes"/>
          <p:cNvSpPr/>
          <p:nvPr>
            <p:ph idx="2" type="sldImg"/>
          </p:nvPr>
        </p:nvSpPr>
        <p:spPr>
          <a:xfrm>
            <a:off x="382588" y="685800"/>
            <a:ext cx="6092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4884ea3115_0_19:notes"/>
          <p:cNvSpPr/>
          <p:nvPr>
            <p:ph idx="2" type="sldImg"/>
          </p:nvPr>
        </p:nvSpPr>
        <p:spPr>
          <a:xfrm>
            <a:off x="382588" y="685800"/>
            <a:ext cx="6092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4884ea3115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1" name="Google Shape;211;g4884ea3115_0_19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" name="Google Shape;98;p5:notes"/>
          <p:cNvSpPr/>
          <p:nvPr>
            <p:ph idx="2" type="sldImg"/>
          </p:nvPr>
        </p:nvSpPr>
        <p:spPr>
          <a:xfrm>
            <a:off x="382588" y="685800"/>
            <a:ext cx="60928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" name="Google Shape;107;p7:notes"/>
          <p:cNvSpPr/>
          <p:nvPr>
            <p:ph idx="2" type="sldImg"/>
          </p:nvPr>
        </p:nvSpPr>
        <p:spPr>
          <a:xfrm>
            <a:off x="382588" y="685800"/>
            <a:ext cx="60928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" name="Google Shape;115;p9:notes"/>
          <p:cNvSpPr/>
          <p:nvPr>
            <p:ph idx="2" type="sldImg"/>
          </p:nvPr>
        </p:nvSpPr>
        <p:spPr>
          <a:xfrm>
            <a:off x="382588" y="685800"/>
            <a:ext cx="60928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" name="Google Shape;125;p10:notes"/>
          <p:cNvSpPr/>
          <p:nvPr>
            <p:ph idx="2" type="sldImg"/>
          </p:nvPr>
        </p:nvSpPr>
        <p:spPr>
          <a:xfrm>
            <a:off x="382588" y="685800"/>
            <a:ext cx="60928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4873d69c7c_0_15:notes"/>
          <p:cNvSpPr/>
          <p:nvPr>
            <p:ph idx="2" type="sldImg"/>
          </p:nvPr>
        </p:nvSpPr>
        <p:spPr>
          <a:xfrm>
            <a:off x="382588" y="685800"/>
            <a:ext cx="6092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4873d69c7c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" name="Google Shape;136;g4873d69c7c_0_15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2b3fac32b6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" name="Google Shape;148;g2b3fac32b6_0_0:notes"/>
          <p:cNvSpPr/>
          <p:nvPr>
            <p:ph idx="2" type="sldImg"/>
          </p:nvPr>
        </p:nvSpPr>
        <p:spPr>
          <a:xfrm>
            <a:off x="382588" y="685800"/>
            <a:ext cx="6092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6" name="Google Shape;156;p11:notes"/>
          <p:cNvSpPr/>
          <p:nvPr>
            <p:ph idx="2" type="sldImg"/>
          </p:nvPr>
        </p:nvSpPr>
        <p:spPr>
          <a:xfrm>
            <a:off x="382588" y="685800"/>
            <a:ext cx="60928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6b778bb458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" name="Google Shape;164;g6b778bb458_0_14:notes"/>
          <p:cNvSpPr/>
          <p:nvPr>
            <p:ph idx="2" type="sldImg"/>
          </p:nvPr>
        </p:nvSpPr>
        <p:spPr>
          <a:xfrm>
            <a:off x="382588" y="685800"/>
            <a:ext cx="6092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showMasterSp="0" type="title">
  <p:cSld name="TITLE">
    <p:bg>
      <p:bgPr>
        <a:solidFill>
          <a:schemeClr val="lt1"/>
        </a:solidFill>
      </p:bgPr>
    </p:bg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oogle Shape;17;p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1" y="0"/>
            <a:ext cx="1218882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2"/>
          <p:cNvSpPr/>
          <p:nvPr/>
        </p:nvSpPr>
        <p:spPr>
          <a:xfrm>
            <a:off x="842352" y="606206"/>
            <a:ext cx="10484024" cy="5573039"/>
          </a:xfrm>
          <a:custGeom>
            <a:rect b="b" l="l" r="r" t="t"/>
            <a:pathLst>
              <a:path extrusionOk="0" h="120000" w="120000">
                <a:moveTo>
                  <a:pt x="1511" y="120000"/>
                </a:moveTo>
                <a:lnTo>
                  <a:pt x="0" y="5804"/>
                </a:lnTo>
                <a:lnTo>
                  <a:pt x="119999" y="0"/>
                </a:lnTo>
                <a:lnTo>
                  <a:pt x="113763" y="119460"/>
                </a:lnTo>
                <a:lnTo>
                  <a:pt x="1511" y="120000"/>
                </a:lnTo>
                <a:close/>
              </a:path>
            </a:pathLst>
          </a:custGeom>
          <a:solidFill>
            <a:srgbClr val="0F5850">
              <a:alpha val="72941"/>
            </a:srgbClr>
          </a:solidFill>
          <a:ln cap="rnd" cmpd="sng" w="9525">
            <a:solidFill>
              <a:srgbClr val="0F58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9" name="Google Shape;19;p2"/>
          <p:cNvSpPr txBox="1"/>
          <p:nvPr>
            <p:ph type="ctrTitle"/>
          </p:nvPr>
        </p:nvSpPr>
        <p:spPr>
          <a:xfrm>
            <a:off x="1522413" y="914400"/>
            <a:ext cx="9144000" cy="3505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Palatino Linotype"/>
              <a:buNone/>
              <a:defRPr b="0" i="0" sz="7200" u="none" cap="none" strike="noStrik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indent="0"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0" name="Google Shape;20;p2"/>
          <p:cNvSpPr txBox="1"/>
          <p:nvPr>
            <p:ph idx="1" type="subTitle"/>
          </p:nvPr>
        </p:nvSpPr>
        <p:spPr>
          <a:xfrm>
            <a:off x="1522413" y="44958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indent="0" lvl="1" marL="457200" marR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indent="0" lvl="2" marL="914400" marR="0" rtl="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indent="0" lvl="3" marL="1371600" marR="0" rtl="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indent="0" lvl="4" marL="1828800" marR="0" rtl="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indent="0" lvl="5" marL="2286000" marR="0" rtl="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indent="0" lvl="6" marL="2743200" marR="0" rtl="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indent="0" lvl="7" marL="3200400" marR="0" rtl="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indent="0" lvl="8" marL="3657600" marR="0" rtl="0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/>
        </p:txBody>
      </p:sp>
      <p:sp>
        <p:nvSpPr>
          <p:cNvPr id="21" name="Google Shape;21;p2"/>
          <p:cNvSpPr txBox="1"/>
          <p:nvPr>
            <p:ph idx="11" type="ftr"/>
          </p:nvPr>
        </p:nvSpPr>
        <p:spPr>
          <a:xfrm>
            <a:off x="1517950" y="6324600"/>
            <a:ext cx="6862462" cy="27304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1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/>
        </p:txBody>
      </p:sp>
      <p:sp>
        <p:nvSpPr>
          <p:cNvPr id="22" name="Google Shape;22;p2"/>
          <p:cNvSpPr txBox="1"/>
          <p:nvPr>
            <p:ph idx="10" type="dt"/>
          </p:nvPr>
        </p:nvSpPr>
        <p:spPr>
          <a:xfrm>
            <a:off x="8609012" y="6324600"/>
            <a:ext cx="1320059" cy="27304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1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/>
        </p:txBody>
      </p:sp>
      <p:sp>
        <p:nvSpPr>
          <p:cNvPr id="23" name="Google Shape;23;p2"/>
          <p:cNvSpPr txBox="1"/>
          <p:nvPr>
            <p:ph idx="12" type="sldNum"/>
          </p:nvPr>
        </p:nvSpPr>
        <p:spPr>
          <a:xfrm>
            <a:off x="10133012" y="6324600"/>
            <a:ext cx="990601" cy="27304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1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1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1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1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1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1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1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1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1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1"/>
          <p:cNvSpPr txBox="1"/>
          <p:nvPr>
            <p:ph type="title"/>
          </p:nvPr>
        </p:nvSpPr>
        <p:spPr>
          <a:xfrm>
            <a:off x="1065212" y="533400"/>
            <a:ext cx="96012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alatino Linotype"/>
              <a:buNone/>
              <a:defRPr b="0" i="0" sz="32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indent="0"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7" name="Google Shape;77;p11"/>
          <p:cNvSpPr txBox="1"/>
          <p:nvPr>
            <p:ph idx="1" type="body"/>
          </p:nvPr>
        </p:nvSpPr>
        <p:spPr>
          <a:xfrm rot="5400000">
            <a:off x="3770312" y="-876300"/>
            <a:ext cx="4191000" cy="960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marR="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indent="-3302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b="0" i="0" sz="14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b="0" i="0" sz="14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b="0" i="0" sz="14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/>
        </p:txBody>
      </p:sp>
      <p:sp>
        <p:nvSpPr>
          <p:cNvPr id="78" name="Google Shape;78;p11"/>
          <p:cNvSpPr txBox="1"/>
          <p:nvPr>
            <p:ph idx="11" type="ftr"/>
          </p:nvPr>
        </p:nvSpPr>
        <p:spPr>
          <a:xfrm>
            <a:off x="1517950" y="6324600"/>
            <a:ext cx="6862462" cy="27304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1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/>
        </p:txBody>
      </p:sp>
      <p:sp>
        <p:nvSpPr>
          <p:cNvPr id="79" name="Google Shape;79;p11"/>
          <p:cNvSpPr txBox="1"/>
          <p:nvPr>
            <p:ph idx="10" type="dt"/>
          </p:nvPr>
        </p:nvSpPr>
        <p:spPr>
          <a:xfrm>
            <a:off x="8609012" y="6324600"/>
            <a:ext cx="1320059" cy="27304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1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/>
        </p:txBody>
      </p:sp>
      <p:sp>
        <p:nvSpPr>
          <p:cNvPr id="80" name="Google Shape;80;p11"/>
          <p:cNvSpPr txBox="1"/>
          <p:nvPr>
            <p:ph idx="12" type="sldNum"/>
          </p:nvPr>
        </p:nvSpPr>
        <p:spPr>
          <a:xfrm>
            <a:off x="10133012" y="6324600"/>
            <a:ext cx="990601" cy="27304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1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1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1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1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1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1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1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1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1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2"/>
          <p:cNvSpPr txBox="1"/>
          <p:nvPr>
            <p:ph type="title"/>
          </p:nvPr>
        </p:nvSpPr>
        <p:spPr>
          <a:xfrm rot="5400000">
            <a:off x="7641430" y="2643982"/>
            <a:ext cx="5592764" cy="1371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alatino Linotype"/>
              <a:buNone/>
              <a:defRPr b="0" i="0" sz="32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indent="0"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83" name="Google Shape;83;p12"/>
          <p:cNvSpPr txBox="1"/>
          <p:nvPr>
            <p:ph idx="1" type="body"/>
          </p:nvPr>
        </p:nvSpPr>
        <p:spPr>
          <a:xfrm rot="5400000">
            <a:off x="2764629" y="-708818"/>
            <a:ext cx="5592764" cy="807720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marR="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indent="-3302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b="0" i="0" sz="14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b="0" i="0" sz="14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b="0" i="0" sz="14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/>
        </p:txBody>
      </p:sp>
      <p:sp>
        <p:nvSpPr>
          <p:cNvPr id="84" name="Google Shape;84;p12"/>
          <p:cNvSpPr txBox="1"/>
          <p:nvPr>
            <p:ph idx="11" type="ftr"/>
          </p:nvPr>
        </p:nvSpPr>
        <p:spPr>
          <a:xfrm>
            <a:off x="1517950" y="6324600"/>
            <a:ext cx="6862462" cy="27304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1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/>
        </p:txBody>
      </p:sp>
      <p:sp>
        <p:nvSpPr>
          <p:cNvPr id="85" name="Google Shape;85;p12"/>
          <p:cNvSpPr txBox="1"/>
          <p:nvPr>
            <p:ph idx="10" type="dt"/>
          </p:nvPr>
        </p:nvSpPr>
        <p:spPr>
          <a:xfrm>
            <a:off x="8609012" y="6324600"/>
            <a:ext cx="1320059" cy="27304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1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/>
        </p:txBody>
      </p:sp>
      <p:sp>
        <p:nvSpPr>
          <p:cNvPr id="86" name="Google Shape;86;p12"/>
          <p:cNvSpPr txBox="1"/>
          <p:nvPr>
            <p:ph idx="12" type="sldNum"/>
          </p:nvPr>
        </p:nvSpPr>
        <p:spPr>
          <a:xfrm>
            <a:off x="10133012" y="6324600"/>
            <a:ext cx="990601" cy="27304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1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1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1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1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1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1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1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1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1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/>
          <p:nvPr>
            <p:ph type="title"/>
          </p:nvPr>
        </p:nvSpPr>
        <p:spPr>
          <a:xfrm>
            <a:off x="1065212" y="533400"/>
            <a:ext cx="96012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alatino Linotype"/>
              <a:buNone/>
              <a:defRPr b="0" i="0" sz="32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indent="0"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6" name="Google Shape;26;p3"/>
          <p:cNvSpPr txBox="1"/>
          <p:nvPr>
            <p:ph idx="1" type="body"/>
          </p:nvPr>
        </p:nvSpPr>
        <p:spPr>
          <a:xfrm>
            <a:off x="1065212" y="1828800"/>
            <a:ext cx="9601200" cy="419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marR="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indent="-3302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b="0" i="0" sz="14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b="0" i="0" sz="14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b="0" i="0" sz="14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/>
        </p:txBody>
      </p:sp>
      <p:sp>
        <p:nvSpPr>
          <p:cNvPr id="27" name="Google Shape;27;p3"/>
          <p:cNvSpPr txBox="1"/>
          <p:nvPr>
            <p:ph idx="11" type="ftr"/>
          </p:nvPr>
        </p:nvSpPr>
        <p:spPr>
          <a:xfrm>
            <a:off x="1517950" y="6324600"/>
            <a:ext cx="6862462" cy="27304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1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/>
        </p:txBody>
      </p:sp>
      <p:sp>
        <p:nvSpPr>
          <p:cNvPr id="28" name="Google Shape;28;p3"/>
          <p:cNvSpPr txBox="1"/>
          <p:nvPr>
            <p:ph idx="10" type="dt"/>
          </p:nvPr>
        </p:nvSpPr>
        <p:spPr>
          <a:xfrm>
            <a:off x="8609012" y="6324600"/>
            <a:ext cx="1320059" cy="27304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1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/>
        </p:txBody>
      </p:sp>
      <p:sp>
        <p:nvSpPr>
          <p:cNvPr id="29" name="Google Shape;29;p3"/>
          <p:cNvSpPr txBox="1"/>
          <p:nvPr>
            <p:ph idx="12" type="sldNum"/>
          </p:nvPr>
        </p:nvSpPr>
        <p:spPr>
          <a:xfrm>
            <a:off x="10133012" y="6324600"/>
            <a:ext cx="990601" cy="27304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1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1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1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1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1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1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1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1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1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4"/>
          <p:cNvSpPr txBox="1"/>
          <p:nvPr>
            <p:ph type="title"/>
          </p:nvPr>
        </p:nvSpPr>
        <p:spPr>
          <a:xfrm>
            <a:off x="1065212" y="533400"/>
            <a:ext cx="96012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alatino Linotype"/>
              <a:buNone/>
              <a:defRPr b="0" i="0" sz="32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indent="0"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32" name="Google Shape;32;p4"/>
          <p:cNvSpPr txBox="1"/>
          <p:nvPr>
            <p:ph idx="1" type="body"/>
          </p:nvPr>
        </p:nvSpPr>
        <p:spPr>
          <a:xfrm>
            <a:off x="1065212" y="1828800"/>
            <a:ext cx="4645152" cy="419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marR="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indent="-3302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b="0" i="0" sz="14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b="0" i="0" sz="14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b="0" i="0" sz="14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/>
        </p:txBody>
      </p:sp>
      <p:sp>
        <p:nvSpPr>
          <p:cNvPr id="33" name="Google Shape;33;p4"/>
          <p:cNvSpPr txBox="1"/>
          <p:nvPr>
            <p:ph idx="2" type="body"/>
          </p:nvPr>
        </p:nvSpPr>
        <p:spPr>
          <a:xfrm>
            <a:off x="6018210" y="1828800"/>
            <a:ext cx="4648201" cy="419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marR="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indent="-3302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b="0" i="0" sz="14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b="0" i="0" sz="14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b="0" i="0" sz="14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/>
        </p:txBody>
      </p:sp>
      <p:sp>
        <p:nvSpPr>
          <p:cNvPr id="34" name="Google Shape;34;p4"/>
          <p:cNvSpPr txBox="1"/>
          <p:nvPr>
            <p:ph idx="11" type="ftr"/>
          </p:nvPr>
        </p:nvSpPr>
        <p:spPr>
          <a:xfrm>
            <a:off x="1517950" y="6324600"/>
            <a:ext cx="6862462" cy="27304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1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/>
        </p:txBody>
      </p:sp>
      <p:sp>
        <p:nvSpPr>
          <p:cNvPr id="35" name="Google Shape;35;p4"/>
          <p:cNvSpPr txBox="1"/>
          <p:nvPr>
            <p:ph idx="10" type="dt"/>
          </p:nvPr>
        </p:nvSpPr>
        <p:spPr>
          <a:xfrm>
            <a:off x="8609012" y="6324600"/>
            <a:ext cx="1320059" cy="27304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1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/>
        </p:txBody>
      </p:sp>
      <p:sp>
        <p:nvSpPr>
          <p:cNvPr id="36" name="Google Shape;36;p4"/>
          <p:cNvSpPr txBox="1"/>
          <p:nvPr>
            <p:ph idx="12" type="sldNum"/>
          </p:nvPr>
        </p:nvSpPr>
        <p:spPr>
          <a:xfrm>
            <a:off x="10133012" y="6324600"/>
            <a:ext cx="990601" cy="27304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1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1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1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1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1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1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1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1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1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5"/>
          <p:cNvSpPr txBox="1"/>
          <p:nvPr>
            <p:ph type="title"/>
          </p:nvPr>
        </p:nvSpPr>
        <p:spPr>
          <a:xfrm>
            <a:off x="1065212" y="533400"/>
            <a:ext cx="96012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alatino Linotype"/>
              <a:buNone/>
              <a:defRPr b="0" i="0" sz="32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indent="0"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39" name="Google Shape;39;p5"/>
          <p:cNvSpPr txBox="1"/>
          <p:nvPr>
            <p:ph idx="1" type="body"/>
          </p:nvPr>
        </p:nvSpPr>
        <p:spPr>
          <a:xfrm>
            <a:off x="1065212" y="1828800"/>
            <a:ext cx="4645152" cy="76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/>
        </p:txBody>
      </p:sp>
      <p:sp>
        <p:nvSpPr>
          <p:cNvPr id="40" name="Google Shape;40;p5"/>
          <p:cNvSpPr txBox="1"/>
          <p:nvPr>
            <p:ph idx="2" type="body"/>
          </p:nvPr>
        </p:nvSpPr>
        <p:spPr>
          <a:xfrm>
            <a:off x="1065212" y="2667000"/>
            <a:ext cx="4645152" cy="335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marR="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indent="-3302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b="0" i="0" sz="14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b="0" i="0" sz="14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b="0" i="0" sz="14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/>
        </p:txBody>
      </p:sp>
      <p:sp>
        <p:nvSpPr>
          <p:cNvPr id="41" name="Google Shape;41;p5"/>
          <p:cNvSpPr txBox="1"/>
          <p:nvPr>
            <p:ph idx="3" type="body"/>
          </p:nvPr>
        </p:nvSpPr>
        <p:spPr>
          <a:xfrm>
            <a:off x="6021260" y="1828800"/>
            <a:ext cx="4645152" cy="76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/>
        </p:txBody>
      </p:sp>
      <p:sp>
        <p:nvSpPr>
          <p:cNvPr id="42" name="Google Shape;42;p5"/>
          <p:cNvSpPr txBox="1"/>
          <p:nvPr>
            <p:ph idx="4" type="body"/>
          </p:nvPr>
        </p:nvSpPr>
        <p:spPr>
          <a:xfrm>
            <a:off x="6021260" y="2667000"/>
            <a:ext cx="4645152" cy="335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marR="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indent="-3302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b="0" i="0" sz="14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b="0" i="0" sz="14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b="0" i="0" sz="14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/>
        </p:txBody>
      </p:sp>
      <p:sp>
        <p:nvSpPr>
          <p:cNvPr id="43" name="Google Shape;43;p5"/>
          <p:cNvSpPr txBox="1"/>
          <p:nvPr>
            <p:ph idx="11" type="ftr"/>
          </p:nvPr>
        </p:nvSpPr>
        <p:spPr>
          <a:xfrm>
            <a:off x="1517950" y="6324600"/>
            <a:ext cx="6862462" cy="27304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1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/>
        </p:txBody>
      </p:sp>
      <p:sp>
        <p:nvSpPr>
          <p:cNvPr id="44" name="Google Shape;44;p5"/>
          <p:cNvSpPr txBox="1"/>
          <p:nvPr>
            <p:ph idx="10" type="dt"/>
          </p:nvPr>
        </p:nvSpPr>
        <p:spPr>
          <a:xfrm>
            <a:off x="8609012" y="6324600"/>
            <a:ext cx="1320059" cy="27304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1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/>
        </p:txBody>
      </p:sp>
      <p:sp>
        <p:nvSpPr>
          <p:cNvPr id="45" name="Google Shape;45;p5"/>
          <p:cNvSpPr txBox="1"/>
          <p:nvPr>
            <p:ph idx="12" type="sldNum"/>
          </p:nvPr>
        </p:nvSpPr>
        <p:spPr>
          <a:xfrm>
            <a:off x="10133012" y="6324600"/>
            <a:ext cx="990601" cy="27304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1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1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1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1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1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1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1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1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1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6"/>
          <p:cNvSpPr txBox="1"/>
          <p:nvPr>
            <p:ph type="title"/>
          </p:nvPr>
        </p:nvSpPr>
        <p:spPr>
          <a:xfrm>
            <a:off x="1065213" y="2514601"/>
            <a:ext cx="9144000" cy="2819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600"/>
              <a:buFont typeface="Palatino Linotype"/>
              <a:buNone/>
              <a:defRPr b="0" i="0" sz="66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indent="0"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48" name="Google Shape;48;p6"/>
          <p:cNvSpPr txBox="1"/>
          <p:nvPr>
            <p:ph idx="1" type="body"/>
          </p:nvPr>
        </p:nvSpPr>
        <p:spPr>
          <a:xfrm>
            <a:off x="1065212" y="990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/>
        </p:txBody>
      </p:sp>
      <p:sp>
        <p:nvSpPr>
          <p:cNvPr id="49" name="Google Shape;49;p6"/>
          <p:cNvSpPr txBox="1"/>
          <p:nvPr>
            <p:ph idx="11" type="ftr"/>
          </p:nvPr>
        </p:nvSpPr>
        <p:spPr>
          <a:xfrm>
            <a:off x="1517950" y="6327648"/>
            <a:ext cx="6862462" cy="27304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1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/>
        </p:txBody>
      </p:sp>
      <p:sp>
        <p:nvSpPr>
          <p:cNvPr id="50" name="Google Shape;50;p6"/>
          <p:cNvSpPr txBox="1"/>
          <p:nvPr>
            <p:ph idx="10" type="dt"/>
          </p:nvPr>
        </p:nvSpPr>
        <p:spPr>
          <a:xfrm>
            <a:off x="8609012" y="6327648"/>
            <a:ext cx="1320059" cy="27304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1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/>
        </p:txBody>
      </p:sp>
      <p:sp>
        <p:nvSpPr>
          <p:cNvPr id="51" name="Google Shape;51;p6"/>
          <p:cNvSpPr txBox="1"/>
          <p:nvPr>
            <p:ph idx="12" type="sldNum"/>
          </p:nvPr>
        </p:nvSpPr>
        <p:spPr>
          <a:xfrm>
            <a:off x="10133012" y="6327648"/>
            <a:ext cx="990601" cy="27304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1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1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1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1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1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1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1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1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1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7"/>
          <p:cNvSpPr txBox="1"/>
          <p:nvPr>
            <p:ph type="title"/>
          </p:nvPr>
        </p:nvSpPr>
        <p:spPr>
          <a:xfrm>
            <a:off x="1065212" y="533400"/>
            <a:ext cx="96012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alatino Linotype"/>
              <a:buNone/>
              <a:defRPr b="0" i="0" sz="32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indent="0"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54" name="Google Shape;54;p7"/>
          <p:cNvSpPr txBox="1"/>
          <p:nvPr>
            <p:ph idx="11" type="ftr"/>
          </p:nvPr>
        </p:nvSpPr>
        <p:spPr>
          <a:xfrm>
            <a:off x="1517950" y="6324600"/>
            <a:ext cx="6862462" cy="27304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1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/>
        </p:txBody>
      </p:sp>
      <p:sp>
        <p:nvSpPr>
          <p:cNvPr id="55" name="Google Shape;55;p7"/>
          <p:cNvSpPr txBox="1"/>
          <p:nvPr>
            <p:ph idx="10" type="dt"/>
          </p:nvPr>
        </p:nvSpPr>
        <p:spPr>
          <a:xfrm>
            <a:off x="8609012" y="6324600"/>
            <a:ext cx="1320059" cy="27304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1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/>
        </p:txBody>
      </p:sp>
      <p:sp>
        <p:nvSpPr>
          <p:cNvPr id="56" name="Google Shape;56;p7"/>
          <p:cNvSpPr txBox="1"/>
          <p:nvPr>
            <p:ph idx="12" type="sldNum"/>
          </p:nvPr>
        </p:nvSpPr>
        <p:spPr>
          <a:xfrm>
            <a:off x="10133012" y="6324600"/>
            <a:ext cx="990601" cy="27304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1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1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1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1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1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1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1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1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1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8"/>
          <p:cNvSpPr txBox="1"/>
          <p:nvPr>
            <p:ph idx="11" type="ftr"/>
          </p:nvPr>
        </p:nvSpPr>
        <p:spPr>
          <a:xfrm>
            <a:off x="1517950" y="6324600"/>
            <a:ext cx="6862462" cy="27304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1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/>
        </p:txBody>
      </p:sp>
      <p:sp>
        <p:nvSpPr>
          <p:cNvPr id="59" name="Google Shape;59;p8"/>
          <p:cNvSpPr txBox="1"/>
          <p:nvPr>
            <p:ph idx="10" type="dt"/>
          </p:nvPr>
        </p:nvSpPr>
        <p:spPr>
          <a:xfrm>
            <a:off x="8609012" y="6324600"/>
            <a:ext cx="1320059" cy="27304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1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/>
        </p:txBody>
      </p:sp>
      <p:sp>
        <p:nvSpPr>
          <p:cNvPr id="60" name="Google Shape;60;p8"/>
          <p:cNvSpPr txBox="1"/>
          <p:nvPr>
            <p:ph idx="12" type="sldNum"/>
          </p:nvPr>
        </p:nvSpPr>
        <p:spPr>
          <a:xfrm>
            <a:off x="10133012" y="6324600"/>
            <a:ext cx="990601" cy="27304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1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1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1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1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1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1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1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1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1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9"/>
          <p:cNvSpPr txBox="1"/>
          <p:nvPr>
            <p:ph type="title"/>
          </p:nvPr>
        </p:nvSpPr>
        <p:spPr>
          <a:xfrm>
            <a:off x="1065212" y="2590800"/>
            <a:ext cx="3276599" cy="192405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alatino Linotype"/>
              <a:buNone/>
              <a:defRPr b="0" i="0" sz="32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indent="0"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63" name="Google Shape;63;p9"/>
          <p:cNvSpPr txBox="1"/>
          <p:nvPr>
            <p:ph idx="1" type="body"/>
          </p:nvPr>
        </p:nvSpPr>
        <p:spPr>
          <a:xfrm>
            <a:off x="4646611" y="838200"/>
            <a:ext cx="6172201" cy="518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marR="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indent="-3302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b="0" i="0" sz="14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b="0" i="0" sz="14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b="0" i="0" sz="14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/>
        </p:txBody>
      </p:sp>
      <p:sp>
        <p:nvSpPr>
          <p:cNvPr id="64" name="Google Shape;64;p9"/>
          <p:cNvSpPr txBox="1"/>
          <p:nvPr>
            <p:ph idx="2" type="body"/>
          </p:nvPr>
        </p:nvSpPr>
        <p:spPr>
          <a:xfrm>
            <a:off x="1065212" y="4648200"/>
            <a:ext cx="3276599" cy="13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/>
        </p:txBody>
      </p:sp>
      <p:sp>
        <p:nvSpPr>
          <p:cNvPr id="65" name="Google Shape;65;p9"/>
          <p:cNvSpPr txBox="1"/>
          <p:nvPr>
            <p:ph idx="11" type="ftr"/>
          </p:nvPr>
        </p:nvSpPr>
        <p:spPr>
          <a:xfrm>
            <a:off x="1517950" y="6324600"/>
            <a:ext cx="6862462" cy="27304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1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/>
        </p:txBody>
      </p:sp>
      <p:sp>
        <p:nvSpPr>
          <p:cNvPr id="66" name="Google Shape;66;p9"/>
          <p:cNvSpPr txBox="1"/>
          <p:nvPr>
            <p:ph idx="10" type="dt"/>
          </p:nvPr>
        </p:nvSpPr>
        <p:spPr>
          <a:xfrm>
            <a:off x="8609012" y="6324600"/>
            <a:ext cx="1320059" cy="27304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1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/>
        </p:txBody>
      </p:sp>
      <p:sp>
        <p:nvSpPr>
          <p:cNvPr id="67" name="Google Shape;67;p9"/>
          <p:cNvSpPr txBox="1"/>
          <p:nvPr>
            <p:ph idx="12" type="sldNum"/>
          </p:nvPr>
        </p:nvSpPr>
        <p:spPr>
          <a:xfrm>
            <a:off x="10133012" y="6324600"/>
            <a:ext cx="990601" cy="27304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1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1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1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1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1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1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1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1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1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0"/>
          <p:cNvSpPr txBox="1"/>
          <p:nvPr>
            <p:ph type="title"/>
          </p:nvPr>
        </p:nvSpPr>
        <p:spPr>
          <a:xfrm>
            <a:off x="1065212" y="2590800"/>
            <a:ext cx="3276599" cy="192405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alatino Linotype"/>
              <a:buNone/>
              <a:defRPr b="0" i="0" sz="32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indent="0"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descr="An empty placeholder to add an image. Click on the placeholder and select the image that you wish to add" id="70" name="Google Shape;70;p10"/>
          <p:cNvSpPr/>
          <p:nvPr>
            <p:ph idx="2" type="pic"/>
          </p:nvPr>
        </p:nvSpPr>
        <p:spPr>
          <a:xfrm>
            <a:off x="4799012" y="836610"/>
            <a:ext cx="5867401" cy="518319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ctr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indent="0" lvl="1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indent="0" lvl="2" marL="914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indent="0" lvl="3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indent="0" lvl="4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indent="0" lvl="5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indent="0" lvl="6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indent="0" lvl="7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indent="0" lvl="8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/>
        </p:txBody>
      </p:sp>
      <p:sp>
        <p:nvSpPr>
          <p:cNvPr id="71" name="Google Shape;71;p10"/>
          <p:cNvSpPr txBox="1"/>
          <p:nvPr>
            <p:ph idx="1" type="body"/>
          </p:nvPr>
        </p:nvSpPr>
        <p:spPr>
          <a:xfrm>
            <a:off x="1065212" y="4648200"/>
            <a:ext cx="3276599" cy="13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/>
        </p:txBody>
      </p:sp>
      <p:sp>
        <p:nvSpPr>
          <p:cNvPr id="72" name="Google Shape;72;p10"/>
          <p:cNvSpPr txBox="1"/>
          <p:nvPr>
            <p:ph idx="11" type="ftr"/>
          </p:nvPr>
        </p:nvSpPr>
        <p:spPr>
          <a:xfrm>
            <a:off x="1517950" y="6324600"/>
            <a:ext cx="6862462" cy="27304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1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/>
        </p:txBody>
      </p:sp>
      <p:sp>
        <p:nvSpPr>
          <p:cNvPr id="73" name="Google Shape;73;p10"/>
          <p:cNvSpPr txBox="1"/>
          <p:nvPr>
            <p:ph idx="10" type="dt"/>
          </p:nvPr>
        </p:nvSpPr>
        <p:spPr>
          <a:xfrm>
            <a:off x="8609012" y="6324600"/>
            <a:ext cx="1320059" cy="27304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1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/>
        </p:txBody>
      </p:sp>
      <p:sp>
        <p:nvSpPr>
          <p:cNvPr id="74" name="Google Shape;74;p10"/>
          <p:cNvSpPr txBox="1"/>
          <p:nvPr>
            <p:ph idx="12" type="sldNum"/>
          </p:nvPr>
        </p:nvSpPr>
        <p:spPr>
          <a:xfrm>
            <a:off x="10133012" y="6324600"/>
            <a:ext cx="990601" cy="27304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1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1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1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1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1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1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1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1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1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9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1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-1" y="0"/>
            <a:ext cx="1218882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1"/>
          <p:cNvSpPr txBox="1"/>
          <p:nvPr>
            <p:ph type="title"/>
          </p:nvPr>
        </p:nvSpPr>
        <p:spPr>
          <a:xfrm>
            <a:off x="1065212" y="533400"/>
            <a:ext cx="96012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alatino Linotype"/>
              <a:buNone/>
              <a:defRPr b="0" i="0" sz="32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indent="0"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2" name="Google Shape;12;p1"/>
          <p:cNvSpPr txBox="1"/>
          <p:nvPr>
            <p:ph idx="1" type="body"/>
          </p:nvPr>
        </p:nvSpPr>
        <p:spPr>
          <a:xfrm>
            <a:off x="1065212" y="1828800"/>
            <a:ext cx="9601200" cy="419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 marR="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indent="-330200" lvl="2" marL="1371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b="0" i="0" sz="14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b="0" i="0" sz="14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b="0" i="0" sz="14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/>
        </p:txBody>
      </p:sp>
      <p:sp>
        <p:nvSpPr>
          <p:cNvPr id="13" name="Google Shape;13;p1"/>
          <p:cNvSpPr txBox="1"/>
          <p:nvPr>
            <p:ph idx="11" type="ftr"/>
          </p:nvPr>
        </p:nvSpPr>
        <p:spPr>
          <a:xfrm>
            <a:off x="1517950" y="6324600"/>
            <a:ext cx="6862462" cy="27304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1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/>
        </p:txBody>
      </p:sp>
      <p:sp>
        <p:nvSpPr>
          <p:cNvPr id="14" name="Google Shape;14;p1"/>
          <p:cNvSpPr txBox="1"/>
          <p:nvPr>
            <p:ph idx="10" type="dt"/>
          </p:nvPr>
        </p:nvSpPr>
        <p:spPr>
          <a:xfrm>
            <a:off x="8609012" y="6324600"/>
            <a:ext cx="1320059" cy="27304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1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/>
        </p:txBody>
      </p:sp>
      <p:sp>
        <p:nvSpPr>
          <p:cNvPr id="15" name="Google Shape;15;p1"/>
          <p:cNvSpPr txBox="1"/>
          <p:nvPr>
            <p:ph idx="12" type="sldNum"/>
          </p:nvPr>
        </p:nvSpPr>
        <p:spPr>
          <a:xfrm>
            <a:off x="10133012" y="6324600"/>
            <a:ext cx="990601" cy="27304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1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1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1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1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1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1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1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1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1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</p:sldLayoutIdLst>
  <mc:AlternateContent>
    <mc:Choice Requires="p14">
      <p:transition p14:dur="200">
        <p:fade thruBlk="1"/>
      </p:transition>
    </mc:Choice>
    <mc:Fallback>
      <p:transition>
        <p:fade/>
      </p:transition>
    </mc:Fallback>
  </mc:AlternateConten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1.png"/><Relationship Id="rId4" Type="http://schemas.openxmlformats.org/officeDocument/2006/relationships/image" Target="../media/image17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7" Type="http://schemas.openxmlformats.org/officeDocument/2006/relationships/image" Target="../media/image10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.jpg"/><Relationship Id="rId4" Type="http://schemas.openxmlformats.org/officeDocument/2006/relationships/image" Target="../media/image27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2.png"/><Relationship Id="rId4" Type="http://schemas.openxmlformats.org/officeDocument/2006/relationships/image" Target="../media/image19.png"/><Relationship Id="rId5" Type="http://schemas.openxmlformats.org/officeDocument/2006/relationships/image" Target="../media/image26.jpg"/><Relationship Id="rId6" Type="http://schemas.openxmlformats.org/officeDocument/2006/relationships/image" Target="../media/image25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hyperlink" Target="mailto:fadlalm@dearbornschools.org" TargetMode="Externa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Relationship Id="rId4" Type="http://schemas.openxmlformats.org/officeDocument/2006/relationships/image" Target="../media/image8.png"/><Relationship Id="rId5" Type="http://schemas.openxmlformats.org/officeDocument/2006/relationships/image" Target="../media/image7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0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6.png"/><Relationship Id="rId4" Type="http://schemas.openxmlformats.org/officeDocument/2006/relationships/image" Target="../media/image28.png"/><Relationship Id="rId5" Type="http://schemas.openxmlformats.org/officeDocument/2006/relationships/image" Target="../media/image1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4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3"/>
          <p:cNvSpPr txBox="1"/>
          <p:nvPr>
            <p:ph type="ctrTitle"/>
          </p:nvPr>
        </p:nvSpPr>
        <p:spPr>
          <a:xfrm>
            <a:off x="750225" y="759875"/>
            <a:ext cx="10840200" cy="1360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Palatino Linotype"/>
              <a:buNone/>
            </a:pPr>
            <a:r>
              <a:rPr lang="en-US"/>
              <a:t>Henry Ford Early College</a:t>
            </a:r>
            <a:r>
              <a:rPr b="0" i="0" lang="en-US" sz="7200" u="none" cap="none" strike="noStrike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 </a:t>
            </a:r>
            <a:endParaRPr b="0" i="0" sz="7200" u="none" cap="none" strike="noStrike">
              <a:solidFill>
                <a:schemeClr val="lt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92" name="Google Shape;92;p13"/>
          <p:cNvSpPr txBox="1"/>
          <p:nvPr>
            <p:ph idx="1" type="subTitle"/>
          </p:nvPr>
        </p:nvSpPr>
        <p:spPr>
          <a:xfrm>
            <a:off x="1152375" y="3188275"/>
            <a:ext cx="9591600" cy="171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5334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Char char="●"/>
            </a:pPr>
            <a:r>
              <a:rPr lang="en-US" sz="4800"/>
              <a:t>Advanced Manufacturing </a:t>
            </a:r>
            <a:endParaRPr sz="4800"/>
          </a:p>
          <a:p>
            <a:pPr indent="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lang="en-US" sz="4800"/>
              <a:t>&amp; Technology</a:t>
            </a:r>
            <a:endParaRPr sz="4800"/>
          </a:p>
        </p:txBody>
      </p:sp>
      <p:sp>
        <p:nvSpPr>
          <p:cNvPr id="93" name="Google Shape;93;p13"/>
          <p:cNvSpPr txBox="1"/>
          <p:nvPr/>
        </p:nvSpPr>
        <p:spPr>
          <a:xfrm>
            <a:off x="1152375" y="2207275"/>
            <a:ext cx="8339100" cy="9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533400" lvl="0" marL="457200" rtl="0" algn="l">
              <a:spcBef>
                <a:spcPts val="0"/>
              </a:spcBef>
              <a:spcAft>
                <a:spcPts val="1000"/>
              </a:spcAft>
              <a:buClr>
                <a:schemeClr val="lt1"/>
              </a:buClr>
              <a:buSzPts val="4800"/>
              <a:buChar char="●"/>
            </a:pPr>
            <a:r>
              <a:rPr lang="en-US" sz="4800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Health Careers</a:t>
            </a:r>
            <a:endParaRPr/>
          </a:p>
        </p:txBody>
      </p:sp>
      <p:sp>
        <p:nvSpPr>
          <p:cNvPr id="94" name="Google Shape;94;p13"/>
          <p:cNvSpPr txBox="1"/>
          <p:nvPr/>
        </p:nvSpPr>
        <p:spPr>
          <a:xfrm>
            <a:off x="1231175" y="5059350"/>
            <a:ext cx="85893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" name="Google Shape;95;p13"/>
          <p:cNvSpPr txBox="1"/>
          <p:nvPr/>
        </p:nvSpPr>
        <p:spPr>
          <a:xfrm>
            <a:off x="1152375" y="4905475"/>
            <a:ext cx="46695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533400" lvl="0" marL="457200" rtl="0" algn="l">
              <a:spcBef>
                <a:spcPts val="0"/>
              </a:spcBef>
              <a:spcAft>
                <a:spcPts val="1000"/>
              </a:spcAft>
              <a:buClr>
                <a:schemeClr val="lt1"/>
              </a:buClr>
              <a:buSzPts val="4800"/>
              <a:buChar char="●"/>
            </a:pPr>
            <a:r>
              <a:rPr lang="en-US" sz="4800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Pre-Education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2"/>
          <p:cNvSpPr txBox="1"/>
          <p:nvPr>
            <p:ph type="title"/>
          </p:nvPr>
        </p:nvSpPr>
        <p:spPr>
          <a:xfrm>
            <a:off x="903800" y="822200"/>
            <a:ext cx="10381200" cy="657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alatino Linotype"/>
              <a:buNone/>
            </a:pPr>
            <a:r>
              <a:rPr lang="en-US"/>
              <a:t>Field Experiences - HFHS Clinical Rotations</a:t>
            </a:r>
            <a:r>
              <a:rPr b="0" i="0" lang="en-US" sz="32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 - H</a:t>
            </a:r>
            <a:r>
              <a:rPr lang="en-US"/>
              <a:t>ealth </a:t>
            </a:r>
            <a:endParaRPr b="0" i="0" sz="3200" u="none" cap="none" strike="noStrike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pic>
        <p:nvPicPr>
          <p:cNvPr id="177" name="Google Shape;177;p22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70012" y="2057400"/>
            <a:ext cx="3480955" cy="255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22"/>
          <p:cNvPicPr preferRelativeResize="0"/>
          <p:nvPr>
            <p:ph idx="2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637212" y="1708265"/>
            <a:ext cx="4648200" cy="30957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2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784817" y="3954078"/>
            <a:ext cx="2743200" cy="22597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932612" y="4038600"/>
            <a:ext cx="2915157" cy="20906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2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957848" y="4111906"/>
            <a:ext cx="1457441" cy="20173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3"/>
          <p:cNvSpPr txBox="1"/>
          <p:nvPr>
            <p:ph type="title"/>
          </p:nvPr>
        </p:nvSpPr>
        <p:spPr>
          <a:xfrm>
            <a:off x="1114050" y="930600"/>
            <a:ext cx="9601200" cy="541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alatino Linotype"/>
              <a:buNone/>
            </a:pPr>
            <a:r>
              <a:rPr lang="en-US"/>
              <a:t>Field Experiences - Ford NGL Partnership</a:t>
            </a:r>
            <a:r>
              <a:rPr lang="en-US"/>
              <a:t> - </a:t>
            </a:r>
            <a:r>
              <a:rPr lang="en-US"/>
              <a:t>MFG</a:t>
            </a:r>
            <a:endParaRPr b="0" i="0" sz="3200" u="none" cap="none" strike="noStrike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pic>
        <p:nvPicPr>
          <p:cNvPr id="187" name="Google Shape;187;p23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20099" y="3836075"/>
            <a:ext cx="4329900" cy="287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356649" y="3239978"/>
            <a:ext cx="4329900" cy="2877409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23"/>
          <p:cNvSpPr txBox="1"/>
          <p:nvPr/>
        </p:nvSpPr>
        <p:spPr>
          <a:xfrm>
            <a:off x="1593188" y="1616289"/>
            <a:ext cx="8425800" cy="185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latino Linotype"/>
              <a:buChar char="●"/>
            </a:pPr>
            <a:r>
              <a:rPr lang="en-US" sz="2400">
                <a:highlight>
                  <a:srgbClr val="FFFFFF"/>
                </a:highlight>
                <a:latin typeface="Palatino Linotype"/>
                <a:ea typeface="Palatino Linotype"/>
                <a:cs typeface="Palatino Linotype"/>
                <a:sym typeface="Palatino Linotype"/>
              </a:rPr>
              <a:t>9th grade</a:t>
            </a:r>
            <a:r>
              <a:rPr lang="en-US" sz="2400">
                <a:highlight>
                  <a:srgbClr val="FFFFFF"/>
                </a:highlight>
                <a:latin typeface="Palatino Linotype"/>
                <a:ea typeface="Palatino Linotype"/>
                <a:cs typeface="Palatino Linotype"/>
                <a:sym typeface="Palatino Linotype"/>
              </a:rPr>
              <a:t> - Technology Rotations &amp; </a:t>
            </a:r>
            <a:r>
              <a:rPr lang="en-US" sz="2400">
                <a:highlight>
                  <a:srgbClr val="FFFFFF"/>
                </a:highlight>
                <a:latin typeface="Palatino Linotype"/>
                <a:ea typeface="Palatino Linotype"/>
                <a:cs typeface="Palatino Linotype"/>
                <a:sym typeface="Palatino Linotype"/>
              </a:rPr>
              <a:t>Manufacturing Day</a:t>
            </a:r>
            <a:endParaRPr sz="2400">
              <a:highlight>
                <a:srgbClr val="FFFFFF"/>
              </a:highlight>
              <a:latin typeface="Palatino Linotype"/>
              <a:ea typeface="Palatino Linotype"/>
              <a:cs typeface="Palatino Linotype"/>
              <a:sym typeface="Palatino Linotype"/>
            </a:endParaRPr>
          </a:p>
          <a:p>
            <a:pPr indent="-381000" lvl="0" marL="45720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latino Linotype"/>
              <a:buChar char="●"/>
            </a:pPr>
            <a:r>
              <a:rPr lang="en-US" sz="2400">
                <a:highlight>
                  <a:srgbClr val="FFFFFF"/>
                </a:highlight>
                <a:latin typeface="Palatino Linotype"/>
                <a:ea typeface="Palatino Linotype"/>
                <a:cs typeface="Palatino Linotype"/>
                <a:sym typeface="Palatino Linotype"/>
              </a:rPr>
              <a:t>10th grade</a:t>
            </a:r>
            <a:r>
              <a:rPr lang="en-US" sz="2400">
                <a:highlight>
                  <a:srgbClr val="FFFFFF"/>
                </a:highlight>
                <a:latin typeface="Palatino Linotype"/>
                <a:ea typeface="Palatino Linotype"/>
                <a:cs typeface="Palatino Linotype"/>
                <a:sym typeface="Palatino Linotype"/>
              </a:rPr>
              <a:t> - </a:t>
            </a:r>
            <a:r>
              <a:rPr lang="en-US" sz="2400">
                <a:highlight>
                  <a:srgbClr val="FFFFFF"/>
                </a:highlight>
                <a:latin typeface="Palatino Linotype"/>
                <a:ea typeface="Palatino Linotype"/>
                <a:cs typeface="Palatino Linotype"/>
                <a:sym typeface="Palatino Linotype"/>
              </a:rPr>
              <a:t>Mentoring Program</a:t>
            </a:r>
            <a:endParaRPr sz="2400">
              <a:highlight>
                <a:srgbClr val="FFFFFF"/>
              </a:highlight>
              <a:latin typeface="Palatino Linotype"/>
              <a:ea typeface="Palatino Linotype"/>
              <a:cs typeface="Palatino Linotype"/>
              <a:sym typeface="Palatino Linotype"/>
            </a:endParaRPr>
          </a:p>
          <a:p>
            <a:pPr indent="-381000" lvl="0" marL="45720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latino Linotype"/>
              <a:buChar char="●"/>
            </a:pPr>
            <a:r>
              <a:rPr lang="en-US" sz="2400">
                <a:highlight>
                  <a:srgbClr val="FFFFFF"/>
                </a:highlight>
                <a:latin typeface="Palatino Linotype"/>
                <a:ea typeface="Palatino Linotype"/>
                <a:cs typeface="Palatino Linotype"/>
                <a:sym typeface="Palatino Linotype"/>
              </a:rPr>
              <a:t>11th grade</a:t>
            </a:r>
            <a:r>
              <a:rPr lang="en-US" sz="2400">
                <a:highlight>
                  <a:srgbClr val="FFFFFF"/>
                </a:highlight>
                <a:latin typeface="Palatino Linotype"/>
                <a:ea typeface="Palatino Linotype"/>
                <a:cs typeface="Palatino Linotype"/>
                <a:sym typeface="Palatino Linotype"/>
              </a:rPr>
              <a:t> - </a:t>
            </a:r>
            <a:r>
              <a:rPr lang="en-US" sz="2400">
                <a:highlight>
                  <a:srgbClr val="FFFFFF"/>
                </a:highlight>
                <a:latin typeface="Palatino Linotype"/>
                <a:ea typeface="Palatino Linotype"/>
                <a:cs typeface="Palatino Linotype"/>
                <a:sym typeface="Palatino Linotype"/>
              </a:rPr>
              <a:t>High School Science &amp; Technology Program</a:t>
            </a:r>
            <a:endParaRPr sz="2400">
              <a:highlight>
                <a:srgbClr val="FFFFFF"/>
              </a:highlight>
              <a:latin typeface="Palatino Linotype"/>
              <a:ea typeface="Palatino Linotype"/>
              <a:cs typeface="Palatino Linotype"/>
              <a:sym typeface="Palatino Linotype"/>
            </a:endParaRPr>
          </a:p>
          <a:p>
            <a:pPr indent="-381000" lvl="0" marL="45720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latino Linotype"/>
              <a:buChar char="●"/>
            </a:pPr>
            <a:r>
              <a:rPr lang="en-US" sz="2400">
                <a:highlight>
                  <a:srgbClr val="FFFFFF"/>
                </a:highlight>
                <a:latin typeface="Palatino Linotype"/>
                <a:ea typeface="Palatino Linotype"/>
                <a:cs typeface="Palatino Linotype"/>
                <a:sym typeface="Palatino Linotype"/>
              </a:rPr>
              <a:t>12th grade</a:t>
            </a:r>
            <a:r>
              <a:rPr lang="en-US" sz="2400">
                <a:highlight>
                  <a:srgbClr val="FFFFFF"/>
                </a:highlight>
                <a:latin typeface="Palatino Linotype"/>
                <a:ea typeface="Palatino Linotype"/>
                <a:cs typeface="Palatino Linotype"/>
                <a:sym typeface="Palatino Linotype"/>
              </a:rPr>
              <a:t> - </a:t>
            </a:r>
            <a:r>
              <a:rPr lang="en-US" sz="2400">
                <a:highlight>
                  <a:srgbClr val="FFFFFF"/>
                </a:highlight>
                <a:latin typeface="Palatino Linotype"/>
                <a:ea typeface="Palatino Linotype"/>
                <a:cs typeface="Palatino Linotype"/>
                <a:sym typeface="Palatino Linotype"/>
              </a:rPr>
              <a:t>Potential Internships</a:t>
            </a:r>
            <a:endParaRPr sz="2400">
              <a:highlight>
                <a:srgbClr val="FFFFFF"/>
              </a:highlight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4"/>
          <p:cNvSpPr txBox="1"/>
          <p:nvPr>
            <p:ph type="title"/>
          </p:nvPr>
        </p:nvSpPr>
        <p:spPr>
          <a:xfrm>
            <a:off x="1114050" y="930600"/>
            <a:ext cx="9898200" cy="541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alatino Linotype"/>
              <a:buNone/>
            </a:pPr>
            <a:r>
              <a:rPr lang="en-US"/>
              <a:t>Field Experiences - Dearborn Schools - Pre-Education</a:t>
            </a:r>
            <a:endParaRPr b="0" i="0" sz="3200" u="none" cap="none" strike="noStrike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95" name="Google Shape;195;p24"/>
          <p:cNvSpPr txBox="1"/>
          <p:nvPr/>
        </p:nvSpPr>
        <p:spPr>
          <a:xfrm>
            <a:off x="1001150" y="1616300"/>
            <a:ext cx="9601200" cy="137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latino Linotype"/>
              <a:buChar char="●"/>
            </a:pPr>
            <a:r>
              <a:rPr lang="en-US" sz="2400">
                <a:highlight>
                  <a:srgbClr val="FFFFFF"/>
                </a:highlight>
                <a:latin typeface="Palatino Linotype"/>
                <a:ea typeface="Palatino Linotype"/>
                <a:cs typeface="Palatino Linotype"/>
                <a:sym typeface="Palatino Linotype"/>
              </a:rPr>
              <a:t>Classroom visits twice a month</a:t>
            </a:r>
            <a:endParaRPr sz="2400">
              <a:highlight>
                <a:srgbClr val="FFFFFF"/>
              </a:highlight>
              <a:latin typeface="Palatino Linotype"/>
              <a:ea typeface="Palatino Linotype"/>
              <a:cs typeface="Palatino Linotype"/>
              <a:sym typeface="Palatino Linotype"/>
            </a:endParaRPr>
          </a:p>
          <a:p>
            <a:pPr indent="-381000" lvl="0" marL="45720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latino Linotype"/>
              <a:buChar char="●"/>
            </a:pPr>
            <a:r>
              <a:rPr lang="en-US" sz="2400">
                <a:highlight>
                  <a:srgbClr val="FFFFFF"/>
                </a:highlight>
                <a:latin typeface="Palatino Linotype"/>
                <a:ea typeface="Palatino Linotype"/>
                <a:cs typeface="Palatino Linotype"/>
                <a:sym typeface="Palatino Linotype"/>
              </a:rPr>
              <a:t>Observations - Interacting with students - Small group instruction - Professional skill-building</a:t>
            </a:r>
            <a:endParaRPr sz="2400">
              <a:highlight>
                <a:srgbClr val="FFFFFF"/>
              </a:highlight>
              <a:latin typeface="Palatino Linotype"/>
              <a:ea typeface="Palatino Linotype"/>
              <a:cs typeface="Palatino Linotype"/>
              <a:sym typeface="Palatino Linotype"/>
            </a:endParaRPr>
          </a:p>
          <a:p>
            <a:pPr indent="0" lvl="0" marL="45720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highlight>
                <a:srgbClr val="FFFFFF"/>
              </a:highlight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pic>
        <p:nvPicPr>
          <p:cNvPr id="196" name="Google Shape;196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76725" y="3532550"/>
            <a:ext cx="3375725" cy="2528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60200" y="3142250"/>
            <a:ext cx="4402609" cy="2528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25"/>
          <p:cNvSpPr txBox="1"/>
          <p:nvPr>
            <p:ph type="title"/>
          </p:nvPr>
        </p:nvSpPr>
        <p:spPr>
          <a:xfrm>
            <a:off x="1114050" y="930600"/>
            <a:ext cx="9898200" cy="541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alatino Linotype"/>
              <a:buNone/>
            </a:pPr>
            <a:r>
              <a:rPr lang="en-US"/>
              <a:t>Collegiate Academy</a:t>
            </a:r>
            <a:endParaRPr b="0" i="0" sz="3200" u="none" cap="none" strike="noStrike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203" name="Google Shape;203;p25"/>
          <p:cNvSpPr txBox="1"/>
          <p:nvPr/>
        </p:nvSpPr>
        <p:spPr>
          <a:xfrm>
            <a:off x="1020300" y="2649450"/>
            <a:ext cx="10085700" cy="240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latino Linotype"/>
              <a:buChar char="●"/>
            </a:pPr>
            <a:r>
              <a:rPr lang="en-US" sz="2400">
                <a:highlight>
                  <a:srgbClr val="FFFFFF"/>
                </a:highlight>
                <a:latin typeface="Palatino Linotype"/>
                <a:ea typeface="Palatino Linotype"/>
                <a:cs typeface="Palatino Linotype"/>
                <a:sym typeface="Palatino Linotype"/>
              </a:rPr>
              <a:t>Similar to the Early College Programs - Adds a 5th year to high school</a:t>
            </a:r>
            <a:endParaRPr sz="2400">
              <a:highlight>
                <a:srgbClr val="FFFFFF"/>
              </a:highlight>
              <a:latin typeface="Palatino Linotype"/>
              <a:ea typeface="Palatino Linotype"/>
              <a:cs typeface="Palatino Linotype"/>
              <a:sym typeface="Palatino Linotype"/>
            </a:endParaRPr>
          </a:p>
          <a:p>
            <a:pPr indent="-381000" lvl="0" marL="45720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latino Linotype"/>
              <a:buChar char="●"/>
            </a:pPr>
            <a:r>
              <a:rPr lang="en-US" sz="2400">
                <a:highlight>
                  <a:srgbClr val="FFFFFF"/>
                </a:highlight>
                <a:latin typeface="Palatino Linotype"/>
                <a:ea typeface="Palatino Linotype"/>
                <a:cs typeface="Palatino Linotype"/>
                <a:sym typeface="Palatino Linotype"/>
              </a:rPr>
              <a:t>Opportunity to earn 60+ college credits/associates degree</a:t>
            </a:r>
            <a:endParaRPr sz="2400">
              <a:highlight>
                <a:srgbClr val="FFFFFF"/>
              </a:highlight>
              <a:latin typeface="Palatino Linotype"/>
              <a:ea typeface="Palatino Linotype"/>
              <a:cs typeface="Palatino Linotype"/>
              <a:sym typeface="Palatino Linotype"/>
            </a:endParaRPr>
          </a:p>
          <a:p>
            <a:pPr indent="-381000" lvl="0" marL="45720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latino Linotype"/>
              <a:buChar char="●"/>
            </a:pPr>
            <a:r>
              <a:rPr lang="en-US" sz="2400">
                <a:highlight>
                  <a:srgbClr val="FFFFFF"/>
                </a:highlight>
                <a:latin typeface="Palatino Linotype"/>
                <a:ea typeface="Palatino Linotype"/>
                <a:cs typeface="Palatino Linotype"/>
                <a:sym typeface="Palatino Linotype"/>
              </a:rPr>
              <a:t>Open to students from DHS, EFHS and FHS</a:t>
            </a:r>
            <a:endParaRPr sz="2400">
              <a:highlight>
                <a:srgbClr val="FFFFFF"/>
              </a:highlight>
              <a:latin typeface="Palatino Linotype"/>
              <a:ea typeface="Palatino Linotype"/>
              <a:cs typeface="Palatino Linotype"/>
              <a:sym typeface="Palatino Linotype"/>
            </a:endParaRPr>
          </a:p>
          <a:p>
            <a:pPr indent="-381000" lvl="0" marL="45720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latino Linotype"/>
              <a:buChar char="●"/>
            </a:pPr>
            <a:r>
              <a:rPr lang="en-US" sz="2400">
                <a:highlight>
                  <a:srgbClr val="FFFFFF"/>
                </a:highlight>
                <a:latin typeface="Palatino Linotype"/>
                <a:ea typeface="Palatino Linotype"/>
                <a:cs typeface="Palatino Linotype"/>
                <a:sym typeface="Palatino Linotype"/>
              </a:rPr>
              <a:t>Begins in 11th grade - students remain part of their home high school</a:t>
            </a:r>
            <a:endParaRPr sz="2400">
              <a:highlight>
                <a:srgbClr val="FFFFFF"/>
              </a:highlight>
              <a:latin typeface="Palatino Linotype"/>
              <a:ea typeface="Palatino Linotype"/>
              <a:cs typeface="Palatino Linotype"/>
              <a:sym typeface="Palatino Linotype"/>
            </a:endParaRPr>
          </a:p>
          <a:p>
            <a:pPr indent="-381000" lvl="0" marL="45720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2400"/>
              <a:buFont typeface="Palatino Linotype"/>
              <a:buChar char="●"/>
            </a:pPr>
            <a:r>
              <a:rPr lang="en-US" sz="2400">
                <a:highlight>
                  <a:srgbClr val="FFFFFF"/>
                </a:highlight>
                <a:latin typeface="Palatino Linotype"/>
                <a:ea typeface="Palatino Linotype"/>
                <a:cs typeface="Palatino Linotype"/>
                <a:sym typeface="Palatino Linotype"/>
              </a:rPr>
              <a:t>Eligibility based on PSAT scores in 10th grade</a:t>
            </a:r>
            <a:endParaRPr sz="2400">
              <a:highlight>
                <a:srgbClr val="FFFFFF"/>
              </a:highlight>
              <a:latin typeface="Palatino Linotype"/>
              <a:ea typeface="Palatino Linotype"/>
              <a:cs typeface="Palatino Linotype"/>
              <a:sym typeface="Palatino Linotype"/>
            </a:endParaRPr>
          </a:p>
          <a:p>
            <a:pPr indent="0" lvl="0" marL="45720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highlight>
                <a:srgbClr val="FFFFFF"/>
              </a:highlight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pic>
        <p:nvPicPr>
          <p:cNvPr descr="Collegiate Academy.png" id="204" name="Google Shape;204;p25"/>
          <p:cNvPicPr preferRelativeResize="0"/>
          <p:nvPr/>
        </p:nvPicPr>
        <p:blipFill rotWithShape="1">
          <a:blip r:embed="rId3">
            <a:alphaModFix/>
          </a:blip>
          <a:srcRect b="45926" l="4926" r="71216" t="10032"/>
          <a:stretch/>
        </p:blipFill>
        <p:spPr>
          <a:xfrm>
            <a:off x="5085525" y="1529475"/>
            <a:ext cx="1576301" cy="1174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25349" y="5071851"/>
            <a:ext cx="1151725" cy="109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2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297812" y="5018100"/>
            <a:ext cx="1151725" cy="11517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2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270249" y="5059052"/>
            <a:ext cx="1151726" cy="11235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26"/>
          <p:cNvSpPr txBox="1"/>
          <p:nvPr>
            <p:ph type="title"/>
          </p:nvPr>
        </p:nvSpPr>
        <p:spPr>
          <a:xfrm>
            <a:off x="1065200" y="1029175"/>
            <a:ext cx="5071500" cy="647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Contact Information...</a:t>
            </a:r>
            <a:endParaRPr/>
          </a:p>
        </p:txBody>
      </p:sp>
      <p:sp>
        <p:nvSpPr>
          <p:cNvPr id="214" name="Google Shape;214;p26"/>
          <p:cNvSpPr txBox="1"/>
          <p:nvPr>
            <p:ph idx="1" type="body"/>
          </p:nvPr>
        </p:nvSpPr>
        <p:spPr>
          <a:xfrm>
            <a:off x="1065212" y="1828800"/>
            <a:ext cx="9601200" cy="419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</a:pPr>
            <a:r>
              <a:rPr b="1" lang="en-US" sz="2400"/>
              <a:t>Henry Ford Early College</a:t>
            </a:r>
            <a:endParaRPr sz="1800">
              <a:solidFill>
                <a:srgbClr val="595959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</a:pPr>
            <a:r>
              <a:rPr b="1" lang="en-US" sz="2400"/>
              <a:t>5101 Evergreen, Dearborn, MI 48128</a:t>
            </a:r>
            <a:endParaRPr sz="1800">
              <a:solidFill>
                <a:srgbClr val="595959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/>
              <a:t>313.317.1588</a:t>
            </a:r>
            <a:endParaRPr sz="2400">
              <a:solidFill>
                <a:srgbClr val="595959"/>
              </a:solidFill>
            </a:endParaRPr>
          </a:p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900"/>
              <a:buFont typeface="Arial"/>
              <a:buNone/>
            </a:pPr>
            <a:r>
              <a:t/>
            </a:r>
            <a:endParaRPr sz="1900">
              <a:solidFill>
                <a:srgbClr val="595959"/>
              </a:solidFill>
            </a:endParaRPr>
          </a:p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900"/>
              <a:buFont typeface="Arial"/>
              <a:buNone/>
            </a:pPr>
            <a:r>
              <a:t/>
            </a:r>
            <a:endParaRPr sz="1900">
              <a:solidFill>
                <a:srgbClr val="595959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/>
              <a:t>Majed Fadlallah</a:t>
            </a:r>
            <a:r>
              <a:rPr lang="en-US" sz="2400"/>
              <a:t>, Principal</a:t>
            </a:r>
            <a:r>
              <a:rPr lang="en-US" sz="2400">
                <a:solidFill>
                  <a:srgbClr val="595959"/>
                </a:solidFill>
              </a:rPr>
              <a:t>: </a:t>
            </a:r>
            <a:r>
              <a:rPr lang="en-US" sz="2400">
                <a:solidFill>
                  <a:schemeClr val="accent6"/>
                </a:solidFill>
                <a:uFill>
                  <a:noFill/>
                </a:u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fadlalm@dearbornschools.org</a:t>
            </a:r>
            <a:endParaRPr sz="2400">
              <a:solidFill>
                <a:schemeClr val="accent6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US" sz="2300"/>
              <a:t>Marwan Salamey</a:t>
            </a:r>
            <a:r>
              <a:rPr lang="en-US" sz="2300"/>
              <a:t>, Assistant Principal: </a:t>
            </a:r>
            <a:r>
              <a:rPr lang="en-US" sz="2300">
                <a:solidFill>
                  <a:schemeClr val="accent6"/>
                </a:solidFill>
              </a:rPr>
              <a:t>salamem@dearbornschools.org</a:t>
            </a:r>
            <a:endParaRPr sz="2300">
              <a:solidFill>
                <a:schemeClr val="accent6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1900"/>
              <a:buFont typeface="Arial"/>
              <a:buNone/>
            </a:pPr>
            <a:r>
              <a:rPr b="1" lang="en-US" sz="2400">
                <a:solidFill>
                  <a:srgbClr val="000000"/>
                </a:solidFill>
              </a:rPr>
              <a:t>Karry Bazzi</a:t>
            </a:r>
            <a:r>
              <a:rPr lang="en-US" sz="2400">
                <a:solidFill>
                  <a:srgbClr val="000000"/>
                </a:solidFill>
              </a:rPr>
              <a:t>, Counselor: </a:t>
            </a:r>
            <a:r>
              <a:rPr lang="en-US" sz="2400">
                <a:solidFill>
                  <a:schemeClr val="accent6"/>
                </a:solidFill>
              </a:rPr>
              <a:t>bazzik1@dearbornschools.org</a:t>
            </a:r>
            <a:endParaRPr sz="2400">
              <a:solidFill>
                <a:schemeClr val="accent6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US" sz="2400"/>
              <a:t>Michael Gothro</a:t>
            </a:r>
            <a:r>
              <a:rPr lang="en-US" sz="2400">
                <a:solidFill>
                  <a:srgbClr val="595959"/>
                </a:solidFill>
              </a:rPr>
              <a:t>, </a:t>
            </a:r>
            <a:r>
              <a:rPr lang="en-US" sz="2400"/>
              <a:t>Counselor:</a:t>
            </a:r>
            <a:r>
              <a:rPr lang="en-US" sz="2400">
                <a:solidFill>
                  <a:srgbClr val="595959"/>
                </a:solidFill>
              </a:rPr>
              <a:t> </a:t>
            </a:r>
            <a:r>
              <a:rPr lang="en-US" sz="2400">
                <a:solidFill>
                  <a:srgbClr val="0000FF"/>
                </a:solidFill>
              </a:rPr>
              <a:t>gothrom@dearbornschools.org</a:t>
            </a:r>
            <a:endParaRPr sz="24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4"/>
          <p:cNvSpPr txBox="1"/>
          <p:nvPr>
            <p:ph type="title"/>
          </p:nvPr>
        </p:nvSpPr>
        <p:spPr>
          <a:xfrm>
            <a:off x="2402175" y="1115750"/>
            <a:ext cx="2464800" cy="541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alatino Linotype"/>
              <a:buNone/>
            </a:pPr>
            <a:r>
              <a:rPr b="0" i="0" lang="en-US" sz="32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Background</a:t>
            </a:r>
            <a:endParaRPr b="0" i="0" sz="3200" u="none" cap="none" strike="noStrike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01" name="Google Shape;101;p14"/>
          <p:cNvSpPr txBox="1"/>
          <p:nvPr>
            <p:ph idx="1" type="body"/>
          </p:nvPr>
        </p:nvSpPr>
        <p:spPr>
          <a:xfrm>
            <a:off x="1074825" y="1657250"/>
            <a:ext cx="9601200" cy="4605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49238" lvl="0" marL="223838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Located on the Henry Ford College campus</a:t>
            </a:r>
            <a:endParaRPr sz="2400"/>
          </a:p>
          <a:p>
            <a:pPr indent="-249238" lvl="0" marL="223838" marR="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5 year high school program</a:t>
            </a:r>
            <a:endParaRPr sz="2400"/>
          </a:p>
          <a:p>
            <a:pPr indent="-249238" lvl="0" marL="223838" marR="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Associate’s Degree</a:t>
            </a:r>
            <a:endParaRPr sz="2400"/>
          </a:p>
          <a:p>
            <a:pPr indent="-249238" lvl="0" marL="223838" marR="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Certification in one of many programs available</a:t>
            </a:r>
            <a:endParaRPr sz="2400"/>
          </a:p>
          <a:p>
            <a:pPr indent="-249238" lvl="0" marL="223838" marR="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Transferable credits 60+</a:t>
            </a:r>
            <a:endParaRPr sz="2400"/>
          </a:p>
          <a:p>
            <a:pPr indent="-249238" lvl="0" marL="223838" marR="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College scholarships to 4</a:t>
            </a:r>
            <a:r>
              <a:rPr lang="en-US" sz="2400"/>
              <a:t>-</a:t>
            </a:r>
            <a:r>
              <a:rPr b="0" i="0" lang="en-US" sz="24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year universities</a:t>
            </a:r>
            <a:endParaRPr sz="2400"/>
          </a:p>
          <a:p>
            <a:pPr indent="-249237" lvl="0" marL="223837" marR="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/>
              <a:t>Partnerships: </a:t>
            </a:r>
            <a:r>
              <a:rPr b="0" i="0" lang="en-US" sz="24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Ford NGL</a:t>
            </a:r>
            <a:r>
              <a:rPr lang="en-US" sz="2400"/>
              <a:t>, HF Health System &amp; DPS</a:t>
            </a:r>
            <a:endParaRPr sz="2400"/>
          </a:p>
          <a:p>
            <a:pPr indent="-249237" lvl="0" marL="223837" marR="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/>
              <a:t>Transportation/Extra-Curricular Activities</a:t>
            </a:r>
            <a:endParaRPr sz="2400"/>
          </a:p>
          <a:p>
            <a:pPr indent="0" lvl="0" marL="0" marR="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  <a:p>
            <a:pPr indent="-96838" lvl="0" marL="223838" marR="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pic>
        <p:nvPicPr>
          <p:cNvPr id="102" name="Google Shape;102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008812" y="751089"/>
            <a:ext cx="3838575" cy="962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255849" y="1757621"/>
            <a:ext cx="2171700" cy="217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809814" y="4133669"/>
            <a:ext cx="1352320" cy="18861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5"/>
          <p:cNvSpPr txBox="1"/>
          <p:nvPr>
            <p:ph type="title"/>
          </p:nvPr>
        </p:nvSpPr>
        <p:spPr>
          <a:xfrm>
            <a:off x="4905350" y="989225"/>
            <a:ext cx="2378100" cy="599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alatino Linotype"/>
              <a:buNone/>
            </a:pPr>
            <a:r>
              <a:rPr b="0" i="0" lang="en-US" sz="32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Application</a:t>
            </a:r>
            <a:endParaRPr b="0" i="0" sz="3200" u="none" cap="none" strike="noStrike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10" name="Google Shape;110;p15"/>
          <p:cNvSpPr txBox="1"/>
          <p:nvPr>
            <p:ph idx="1" type="body"/>
          </p:nvPr>
        </p:nvSpPr>
        <p:spPr>
          <a:xfrm>
            <a:off x="1065200" y="1761475"/>
            <a:ext cx="5318400" cy="44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33363" lvl="0" marL="223838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b="0" i="0" lang="en-US" u="sng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Application </a:t>
            </a:r>
            <a:r>
              <a:rPr lang="en-US" u="sng"/>
              <a:t>will be </a:t>
            </a:r>
            <a:r>
              <a:rPr lang="en-US" u="sng"/>
              <a:t>available</a:t>
            </a:r>
            <a:r>
              <a:rPr lang="en-US" u="sng"/>
              <a:t> soon</a:t>
            </a:r>
            <a:endParaRPr/>
          </a:p>
          <a:p>
            <a:pPr indent="-233363" lvl="0" marL="223838" marR="0" rtl="0" algn="l">
              <a:lnSpc>
                <a:spcPct val="8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b="0" i="0" lang="en-US" u="sng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Deadline i</a:t>
            </a:r>
            <a:r>
              <a:rPr lang="en-US" u="sng"/>
              <a:t>s March 1st</a:t>
            </a:r>
            <a:endParaRPr/>
          </a:p>
          <a:p>
            <a:pPr indent="-233363" lvl="0" marL="223838" marR="0" rtl="0" algn="l">
              <a:lnSpc>
                <a:spcPct val="8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b="0" i="0" lang="en-US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Must complete an application packet</a:t>
            </a:r>
            <a:r>
              <a:rPr lang="en-US"/>
              <a:t> - It will be </a:t>
            </a:r>
            <a:r>
              <a:rPr b="1" lang="en-US">
                <a:solidFill>
                  <a:srgbClr val="000000"/>
                </a:solidFill>
              </a:rPr>
              <a:t>sent to your DPS email address</a:t>
            </a:r>
            <a:endParaRPr b="1">
              <a:solidFill>
                <a:srgbClr val="000000"/>
              </a:solidFill>
            </a:endParaRPr>
          </a:p>
          <a:p>
            <a:pPr indent="-233363" lvl="0" marL="223838" marR="0" rtl="0" algn="l">
              <a:lnSpc>
                <a:spcPct val="8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b="0" i="0" lang="en-US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Packet includes:</a:t>
            </a:r>
            <a:endParaRPr/>
          </a:p>
          <a:p>
            <a:pPr indent="-245110" lvl="1" marL="502919" marR="0" rtl="0" algn="l">
              <a:lnSpc>
                <a:spcPct val="8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</a:pPr>
            <a:r>
              <a:rPr b="0" i="0" lang="en-US" sz="20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Student application</a:t>
            </a:r>
            <a:endParaRPr sz="2000"/>
          </a:p>
          <a:p>
            <a:pPr indent="-245110" lvl="1" marL="502919" marR="0" rtl="0" algn="l">
              <a:lnSpc>
                <a:spcPct val="8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</a:pPr>
            <a:r>
              <a:rPr b="0" i="0" lang="en-US" sz="20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Current report card</a:t>
            </a:r>
            <a:endParaRPr sz="2000"/>
          </a:p>
          <a:p>
            <a:pPr indent="-245109" lvl="1" marL="502919" marR="0" rtl="0" algn="l">
              <a:lnSpc>
                <a:spcPct val="8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</a:pPr>
            <a:r>
              <a:rPr lang="en-US" sz="2000"/>
              <a:t>Solid grades in core classes</a:t>
            </a:r>
            <a:endParaRPr sz="2000"/>
          </a:p>
          <a:p>
            <a:pPr indent="-245110" lvl="1" marL="502919" marR="0" rtl="0" algn="l">
              <a:lnSpc>
                <a:spcPct val="8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</a:pPr>
            <a:r>
              <a:rPr lang="en-US" sz="2000"/>
              <a:t>S</a:t>
            </a:r>
            <a:r>
              <a:rPr b="0" i="0" lang="en-US" sz="20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tudent writing sample</a:t>
            </a:r>
            <a:endParaRPr sz="2000"/>
          </a:p>
          <a:p>
            <a:pPr indent="-245109" lvl="1" marL="502919" marR="0" rtl="0" algn="l">
              <a:lnSpc>
                <a:spcPct val="8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</a:pPr>
            <a:r>
              <a:rPr lang="en-US" sz="2000"/>
              <a:t>R</a:t>
            </a:r>
            <a:r>
              <a:rPr b="0" i="0" lang="en-US" sz="20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ecommendation </a:t>
            </a:r>
            <a:r>
              <a:rPr lang="en-US" sz="2000"/>
              <a:t>letters</a:t>
            </a:r>
            <a:r>
              <a:rPr b="0" i="0" lang="en-US" sz="20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 </a:t>
            </a:r>
            <a:endParaRPr sz="2000"/>
          </a:p>
        </p:txBody>
      </p:sp>
      <p:sp>
        <p:nvSpPr>
          <p:cNvPr id="111" name="Google Shape;111;p15"/>
          <p:cNvSpPr txBox="1"/>
          <p:nvPr>
            <p:ph idx="2" type="body"/>
          </p:nvPr>
        </p:nvSpPr>
        <p:spPr>
          <a:xfrm>
            <a:off x="6383700" y="1799950"/>
            <a:ext cx="4379400" cy="2200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14313" lvl="0" marL="223838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50"/>
              <a:buFont typeface="Arial"/>
              <a:buChar char="•"/>
            </a:pPr>
            <a:r>
              <a:rPr b="1" lang="en-US" sz="1850"/>
              <a:t>Applications may only be submitted for ONE early college program.</a:t>
            </a:r>
            <a:endParaRPr b="1" sz="1850"/>
          </a:p>
          <a:p>
            <a:pPr indent="-223838" lvl="0" marL="223838" marR="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50"/>
              <a:buFont typeface="Arial"/>
              <a:buChar char="•"/>
            </a:pPr>
            <a:r>
              <a:rPr b="0" i="0" lang="en-US" sz="185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Student Spring Testing</a:t>
            </a:r>
            <a:endParaRPr/>
          </a:p>
          <a:p>
            <a:pPr indent="-223837" lvl="1" marL="502919" marR="0" rtl="0" algn="l">
              <a:lnSpc>
                <a:spcPct val="8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65"/>
              <a:buFont typeface="Arial"/>
              <a:buChar char="–"/>
            </a:pPr>
            <a:r>
              <a:rPr lang="en-US" sz="1665"/>
              <a:t>Reading Comprehension Test</a:t>
            </a:r>
            <a:endParaRPr b="0" i="0" sz="1665" u="none" cap="none" strike="noStrike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  <a:p>
            <a:pPr indent="-223838" lvl="0" marL="223838" marR="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50"/>
              <a:buFont typeface="Arial"/>
              <a:buChar char="•"/>
            </a:pPr>
            <a:r>
              <a:rPr b="0" i="0" lang="en-US" sz="185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 Students are selected from a lottery</a:t>
            </a:r>
            <a:endParaRPr/>
          </a:p>
          <a:p>
            <a:pPr indent="-223837" lvl="1" marL="502919" marR="0" rtl="0" algn="l">
              <a:lnSpc>
                <a:spcPct val="8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65"/>
              <a:buFont typeface="Arial"/>
              <a:buChar char="–"/>
            </a:pPr>
            <a:r>
              <a:rPr lang="en-US" sz="1665"/>
              <a:t>Students in Wayne County are eligible for all 3 programs.</a:t>
            </a:r>
            <a:endParaRPr sz="1665"/>
          </a:p>
          <a:p>
            <a:pPr indent="0" lvl="0" marL="0" marR="0" rtl="0" algn="l">
              <a:lnSpc>
                <a:spcPct val="8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1665"/>
          </a:p>
          <a:p>
            <a:pPr indent="0" lvl="1" marL="279082" marR="0" rtl="0" algn="l">
              <a:lnSpc>
                <a:spcPct val="8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65"/>
              <a:buFont typeface="Arial"/>
              <a:buNone/>
            </a:pPr>
            <a:r>
              <a:t/>
            </a:r>
            <a:endParaRPr b="0" i="0" sz="1665" u="none" cap="none" strike="noStrike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pic>
        <p:nvPicPr>
          <p:cNvPr id="112" name="Google Shape;112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69250" y="4341750"/>
            <a:ext cx="3419075" cy="2275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6"/>
          <p:cNvSpPr txBox="1"/>
          <p:nvPr>
            <p:ph type="title"/>
          </p:nvPr>
        </p:nvSpPr>
        <p:spPr>
          <a:xfrm>
            <a:off x="1065212" y="533400"/>
            <a:ext cx="96012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alatino Linotype"/>
              <a:buNone/>
            </a:pPr>
            <a:r>
              <a:rPr b="0" i="0" lang="en-US" sz="32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On The Right Course…</a:t>
            </a:r>
            <a:endParaRPr b="0" i="0" sz="3200" u="none" cap="none" strike="noStrike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18" name="Google Shape;118;p16"/>
          <p:cNvSpPr txBox="1"/>
          <p:nvPr>
            <p:ph idx="1" type="body"/>
          </p:nvPr>
        </p:nvSpPr>
        <p:spPr>
          <a:xfrm>
            <a:off x="1065200" y="1828800"/>
            <a:ext cx="46452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9</a:t>
            </a:r>
            <a:r>
              <a:rPr b="0" baseline="30000" i="0" lang="en-US" sz="24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th</a:t>
            </a:r>
            <a:r>
              <a:rPr b="0" i="0" lang="en-US" sz="24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 Grade – </a:t>
            </a:r>
            <a:r>
              <a:rPr lang="en-US"/>
              <a:t>HEALTH</a:t>
            </a:r>
            <a:endParaRPr b="0" i="0" sz="2400" u="none" cap="none" strike="noStrike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19" name="Google Shape;119;p16"/>
          <p:cNvSpPr txBox="1"/>
          <p:nvPr>
            <p:ph idx="2" type="body"/>
          </p:nvPr>
        </p:nvSpPr>
        <p:spPr>
          <a:xfrm>
            <a:off x="1065200" y="2667000"/>
            <a:ext cx="2205000" cy="2796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3838" lvl="0" marL="223838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Language Arts </a:t>
            </a:r>
            <a:endParaRPr/>
          </a:p>
          <a:p>
            <a:pPr indent="-223838" lvl="0" marL="223838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/>
              <a:t>Math</a:t>
            </a:r>
            <a:endParaRPr/>
          </a:p>
          <a:p>
            <a:pPr indent="-223838" lvl="0" marL="223838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World History </a:t>
            </a:r>
            <a:endParaRPr/>
          </a:p>
          <a:p>
            <a:pPr indent="-223838" lvl="0" marL="223838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Biology</a:t>
            </a:r>
            <a:endParaRPr/>
          </a:p>
          <a:p>
            <a:pPr indent="-223838" lvl="0" marL="223838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/>
              <a:t>Physics</a:t>
            </a:r>
            <a:r>
              <a:rPr b="0" i="0" lang="en-US" sz="20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 </a:t>
            </a:r>
            <a:endParaRPr/>
          </a:p>
          <a:p>
            <a:pPr indent="-223837" lvl="0" marL="223837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/>
              <a:t>PE/Health</a:t>
            </a:r>
            <a:r>
              <a:rPr b="0" i="0" lang="en-US" sz="20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 </a:t>
            </a:r>
            <a:endParaRPr b="0" i="0" sz="2000" u="none" cap="none" strike="noStrike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20" name="Google Shape;120;p16"/>
          <p:cNvSpPr txBox="1"/>
          <p:nvPr>
            <p:ph idx="3" type="body"/>
          </p:nvPr>
        </p:nvSpPr>
        <p:spPr>
          <a:xfrm>
            <a:off x="7127350" y="1828800"/>
            <a:ext cx="34902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9</a:t>
            </a:r>
            <a:r>
              <a:rPr b="0" baseline="30000" i="0" lang="en-US" sz="24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th</a:t>
            </a:r>
            <a:r>
              <a:rPr b="0" i="0" lang="en-US" sz="24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 Grade – </a:t>
            </a:r>
            <a:r>
              <a:rPr lang="en-US"/>
              <a:t>MFG &amp; EDU</a:t>
            </a:r>
            <a:endParaRPr b="0" i="0" sz="2400" u="none" cap="none" strike="noStrike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21" name="Google Shape;121;p16"/>
          <p:cNvSpPr txBox="1"/>
          <p:nvPr>
            <p:ph idx="4" type="body"/>
          </p:nvPr>
        </p:nvSpPr>
        <p:spPr>
          <a:xfrm>
            <a:off x="7127350" y="2667000"/>
            <a:ext cx="3222300" cy="2796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3838" lvl="0" marL="223838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Language Arts</a:t>
            </a:r>
            <a:endParaRPr b="0" i="0" sz="2000" u="none" cap="none" strike="noStrike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  <a:p>
            <a:pPr indent="-223838" lvl="0" marL="223838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/>
              <a:t>Math</a:t>
            </a:r>
            <a:endParaRPr/>
          </a:p>
          <a:p>
            <a:pPr indent="-223838" lvl="0" marL="223838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World History </a:t>
            </a:r>
            <a:endParaRPr/>
          </a:p>
          <a:p>
            <a:pPr indent="-223838" lvl="0" marL="223838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Biology</a:t>
            </a:r>
            <a:endParaRPr/>
          </a:p>
          <a:p>
            <a:pPr indent="-223838" lvl="0" marL="223838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PE/Health </a:t>
            </a:r>
            <a:endParaRPr/>
          </a:p>
          <a:p>
            <a:pPr indent="-223837" lvl="0" marL="223837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Math / LA </a:t>
            </a:r>
            <a:r>
              <a:rPr lang="en-US"/>
              <a:t>Plus</a:t>
            </a:r>
            <a:r>
              <a:rPr b="0" i="0" lang="en-US" sz="20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 </a:t>
            </a:r>
            <a:endParaRPr b="0" i="0" sz="2000" u="none" cap="none" strike="noStrike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pic>
        <p:nvPicPr>
          <p:cNvPr id="122" name="Google Shape;122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27925" y="3305125"/>
            <a:ext cx="3728417" cy="2796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7"/>
          <p:cNvSpPr txBox="1"/>
          <p:nvPr>
            <p:ph type="title"/>
          </p:nvPr>
        </p:nvSpPr>
        <p:spPr>
          <a:xfrm>
            <a:off x="1065200" y="702800"/>
            <a:ext cx="45423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alatino Linotype"/>
              <a:buNone/>
            </a:pPr>
            <a:r>
              <a:rPr b="0" i="0" lang="en-US" sz="32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On The Right Course…</a:t>
            </a:r>
            <a:endParaRPr/>
          </a:p>
        </p:txBody>
      </p:sp>
      <p:sp>
        <p:nvSpPr>
          <p:cNvPr id="128" name="Google Shape;128;p17"/>
          <p:cNvSpPr txBox="1"/>
          <p:nvPr>
            <p:ph idx="1" type="body"/>
          </p:nvPr>
        </p:nvSpPr>
        <p:spPr>
          <a:xfrm>
            <a:off x="1065203" y="1464800"/>
            <a:ext cx="33303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10</a:t>
            </a:r>
            <a:r>
              <a:rPr b="0" baseline="30000" i="0" lang="en-US" sz="24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th</a:t>
            </a:r>
            <a:r>
              <a:rPr b="0" i="0" lang="en-US" sz="24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 Grade – </a:t>
            </a:r>
            <a:r>
              <a:rPr lang="en-US"/>
              <a:t>HEALTH</a:t>
            </a:r>
            <a:endParaRPr b="0" i="0" sz="2400" u="none" cap="none" strike="noStrike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29" name="Google Shape;129;p17"/>
          <p:cNvSpPr txBox="1"/>
          <p:nvPr>
            <p:ph idx="2" type="body"/>
          </p:nvPr>
        </p:nvSpPr>
        <p:spPr>
          <a:xfrm>
            <a:off x="1065200" y="2226800"/>
            <a:ext cx="3494100" cy="28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3838" lvl="0" marL="223838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Language Arts</a:t>
            </a:r>
            <a:endParaRPr/>
          </a:p>
          <a:p>
            <a:pPr indent="-223838" lvl="0" marL="223838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/>
              <a:t>Math</a:t>
            </a:r>
            <a:endParaRPr/>
          </a:p>
          <a:p>
            <a:pPr indent="-223838" lvl="0" marL="223838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Chemistry</a:t>
            </a:r>
            <a:endParaRPr/>
          </a:p>
          <a:p>
            <a:pPr indent="-223838" lvl="0" marL="223838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/>
              <a:t>Anatomy &amp; Physiology</a:t>
            </a:r>
            <a:endParaRPr/>
          </a:p>
          <a:p>
            <a:pPr indent="-223838" lvl="0" marL="223838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/>
              <a:t>US History</a:t>
            </a:r>
            <a:endParaRPr/>
          </a:p>
          <a:p>
            <a:pPr indent="-223837" lvl="0" marL="223837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b="1" i="0" lang="en-US" sz="20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College </a:t>
            </a:r>
            <a:r>
              <a:rPr b="1" lang="en-US"/>
              <a:t>Courses</a:t>
            </a:r>
            <a:endParaRPr b="1" i="0" sz="2000" u="none" cap="none" strike="noStrike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30" name="Google Shape;130;p17"/>
          <p:cNvSpPr txBox="1"/>
          <p:nvPr>
            <p:ph idx="3" type="body"/>
          </p:nvPr>
        </p:nvSpPr>
        <p:spPr>
          <a:xfrm>
            <a:off x="4504200" y="1464800"/>
            <a:ext cx="37353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b="0" i="0" lang="en-US" sz="24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10</a:t>
            </a:r>
            <a:r>
              <a:rPr b="0" baseline="30000" i="0" lang="en-US" sz="24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th</a:t>
            </a:r>
            <a:r>
              <a:rPr b="0" i="0" lang="en-US" sz="24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 Grade – </a:t>
            </a:r>
            <a:r>
              <a:rPr lang="en-US"/>
              <a:t>MFG &amp; EDU</a:t>
            </a:r>
            <a:endParaRPr b="0" i="0" sz="2400" u="none" cap="none" strike="noStrike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31" name="Google Shape;131;p17"/>
          <p:cNvSpPr txBox="1"/>
          <p:nvPr>
            <p:ph idx="4" type="body"/>
          </p:nvPr>
        </p:nvSpPr>
        <p:spPr>
          <a:xfrm>
            <a:off x="4504200" y="2226800"/>
            <a:ext cx="2979000" cy="256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3838" lvl="0" marL="223838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Language Arts</a:t>
            </a:r>
            <a:endParaRPr b="0" i="0" sz="2000" u="none" cap="none" strike="noStrike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  <a:p>
            <a:pPr indent="-223838" lvl="0" marL="223838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/>
              <a:t>Math</a:t>
            </a:r>
            <a:endParaRPr/>
          </a:p>
          <a:p>
            <a:pPr indent="-223838" lvl="0" marL="223838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Chemistry</a:t>
            </a:r>
            <a:endParaRPr/>
          </a:p>
          <a:p>
            <a:pPr indent="-223838" lvl="0" marL="223838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US History</a:t>
            </a:r>
            <a:endParaRPr b="0" i="0" sz="2000" u="none" cap="none" strike="noStrike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  <a:p>
            <a:pPr indent="-223837" lvl="0" marL="223837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b="1" i="0" lang="en-US" sz="20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College C</a:t>
            </a:r>
            <a:r>
              <a:rPr b="1" lang="en-US"/>
              <a:t>ourses</a:t>
            </a:r>
            <a:endParaRPr b="0" i="0" sz="2000" u="none" cap="none" strike="noStrike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pic>
        <p:nvPicPr>
          <p:cNvPr id="132" name="Google Shape;132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483199" y="2359975"/>
            <a:ext cx="4169676" cy="41696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8"/>
          <p:cNvSpPr txBox="1"/>
          <p:nvPr>
            <p:ph type="title"/>
          </p:nvPr>
        </p:nvSpPr>
        <p:spPr>
          <a:xfrm>
            <a:off x="1065200" y="942600"/>
            <a:ext cx="9601200" cy="646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On The Right Course…</a:t>
            </a:r>
            <a:endParaRPr/>
          </a:p>
        </p:txBody>
      </p:sp>
      <p:sp>
        <p:nvSpPr>
          <p:cNvPr id="139" name="Google Shape;139;p18"/>
          <p:cNvSpPr txBox="1"/>
          <p:nvPr>
            <p:ph idx="1" type="body"/>
          </p:nvPr>
        </p:nvSpPr>
        <p:spPr>
          <a:xfrm>
            <a:off x="2522483" y="1530625"/>
            <a:ext cx="1579800" cy="762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/>
              <a:t>11</a:t>
            </a:r>
            <a:r>
              <a:rPr baseline="30000" lang="en-US"/>
              <a:t>th</a:t>
            </a:r>
            <a:r>
              <a:rPr lang="en-US"/>
              <a:t> Grade </a:t>
            </a:r>
            <a:endParaRPr/>
          </a:p>
        </p:txBody>
      </p:sp>
      <p:sp>
        <p:nvSpPr>
          <p:cNvPr id="140" name="Google Shape;140;p18"/>
          <p:cNvSpPr txBox="1"/>
          <p:nvPr>
            <p:ph idx="2" type="body"/>
          </p:nvPr>
        </p:nvSpPr>
        <p:spPr>
          <a:xfrm>
            <a:off x="834375" y="2224575"/>
            <a:ext cx="5119500" cy="82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830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200"/>
              <a:buChar char="•"/>
            </a:pPr>
            <a:r>
              <a:rPr lang="en-US" sz="2200"/>
              <a:t>High School Ends: 10 AM or 11 AM</a:t>
            </a:r>
            <a:endParaRPr sz="2200"/>
          </a:p>
          <a:p>
            <a:pPr indent="-368300" lvl="0" marL="45720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200"/>
              <a:buChar char="•"/>
            </a:pPr>
            <a:r>
              <a:rPr lang="en-US" sz="2200"/>
              <a:t>Part-Time College</a:t>
            </a:r>
            <a:endParaRPr sz="2200"/>
          </a:p>
        </p:txBody>
      </p:sp>
      <p:sp>
        <p:nvSpPr>
          <p:cNvPr id="141" name="Google Shape;141;p18"/>
          <p:cNvSpPr txBox="1"/>
          <p:nvPr>
            <p:ph idx="3" type="body"/>
          </p:nvPr>
        </p:nvSpPr>
        <p:spPr>
          <a:xfrm>
            <a:off x="6607703" y="1589100"/>
            <a:ext cx="3472200" cy="762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12th Grade &amp; 13th Year</a:t>
            </a:r>
            <a:endParaRPr/>
          </a:p>
        </p:txBody>
      </p:sp>
      <p:sp>
        <p:nvSpPr>
          <p:cNvPr id="142" name="Google Shape;142;p18"/>
          <p:cNvSpPr txBox="1"/>
          <p:nvPr>
            <p:ph idx="4" type="body"/>
          </p:nvPr>
        </p:nvSpPr>
        <p:spPr>
          <a:xfrm>
            <a:off x="6021200" y="2224575"/>
            <a:ext cx="4645200" cy="56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Char char="•"/>
            </a:pPr>
            <a:r>
              <a:rPr lang="en-US" sz="2200"/>
              <a:t>Full-time College Schedule</a:t>
            </a:r>
            <a:endParaRPr sz="2200"/>
          </a:p>
        </p:txBody>
      </p:sp>
      <p:pic>
        <p:nvPicPr>
          <p:cNvPr id="143" name="Google Shape;143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07699" y="2789475"/>
            <a:ext cx="5288775" cy="1939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86950" y="3281975"/>
            <a:ext cx="3989628" cy="1875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50925" y="4056800"/>
            <a:ext cx="3535975" cy="2593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19"/>
          <p:cNvSpPr txBox="1"/>
          <p:nvPr>
            <p:ph type="title"/>
          </p:nvPr>
        </p:nvSpPr>
        <p:spPr>
          <a:xfrm>
            <a:off x="1065200" y="1029175"/>
            <a:ext cx="4754100" cy="6471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alatino Linotype"/>
              <a:buNone/>
            </a:pPr>
            <a:r>
              <a:rPr lang="en-US"/>
              <a:t>Health</a:t>
            </a:r>
            <a:r>
              <a:rPr lang="en-US"/>
              <a:t> </a:t>
            </a:r>
            <a:r>
              <a:rPr b="0" i="0" lang="en-US" sz="32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Career Programs</a:t>
            </a:r>
            <a:endParaRPr b="0" i="0" sz="3200" u="none" cap="none" strike="noStrike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51" name="Google Shape;151;p19"/>
          <p:cNvSpPr txBox="1"/>
          <p:nvPr>
            <p:ph idx="1" type="body"/>
          </p:nvPr>
        </p:nvSpPr>
        <p:spPr>
          <a:xfrm>
            <a:off x="1065200" y="1866150"/>
            <a:ext cx="4148100" cy="35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3837" lvl="0" marL="223837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/>
              <a:t>Medical Assistant</a:t>
            </a:r>
            <a:endParaRPr/>
          </a:p>
          <a:p>
            <a:pPr indent="-223837" lvl="0" marL="223837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/>
              <a:t>Medical Insurance Specialist</a:t>
            </a:r>
            <a:endParaRPr/>
          </a:p>
          <a:p>
            <a:pPr indent="-223837" lvl="0" marL="223837" marR="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/>
              <a:t>Nursing - RN</a:t>
            </a:r>
            <a:endParaRPr sz="2800"/>
          </a:p>
          <a:p>
            <a:pPr indent="-223837" lvl="0" marL="223837" marR="0" rtl="0" algn="l">
              <a:lnSpc>
                <a:spcPct val="150000"/>
              </a:lnSpc>
              <a:spcBef>
                <a:spcPts val="5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/>
              <a:t>Ophthalmic Technician</a:t>
            </a:r>
            <a:endParaRPr sz="2800"/>
          </a:p>
          <a:p>
            <a:pPr indent="-223837" lvl="0" marL="223837" marR="0" rtl="0" algn="l">
              <a:lnSpc>
                <a:spcPct val="150000"/>
              </a:lnSpc>
              <a:spcBef>
                <a:spcPts val="5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/>
              <a:t>Paramedic</a:t>
            </a:r>
            <a:endParaRPr sz="2800"/>
          </a:p>
          <a:p>
            <a:pPr indent="-96837" lvl="0" marL="223837" marR="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52" name="Google Shape;152;p19"/>
          <p:cNvSpPr txBox="1"/>
          <p:nvPr>
            <p:ph idx="2" type="body"/>
          </p:nvPr>
        </p:nvSpPr>
        <p:spPr>
          <a:xfrm>
            <a:off x="6018200" y="1828800"/>
            <a:ext cx="4062000" cy="373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3837" lvl="0" marL="223837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/>
              <a:t>Pharmacy Technician</a:t>
            </a:r>
            <a:endParaRPr sz="2800"/>
          </a:p>
          <a:p>
            <a:pPr indent="-223837" lvl="0" marL="223837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/>
              <a:t>Pre-Professional</a:t>
            </a:r>
            <a:endParaRPr sz="2800"/>
          </a:p>
          <a:p>
            <a:pPr indent="-223837" lvl="0" marL="223837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/>
              <a:t>Physical Therapy Asst.</a:t>
            </a:r>
            <a:endParaRPr/>
          </a:p>
          <a:p>
            <a:pPr indent="-223837" lvl="0" marL="223837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/>
              <a:t>Radiographer</a:t>
            </a:r>
            <a:endParaRPr/>
          </a:p>
          <a:p>
            <a:pPr indent="-223837" lvl="0" marL="223837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/>
              <a:t>Respiratory Therapist</a:t>
            </a:r>
            <a:endParaRPr/>
          </a:p>
          <a:p>
            <a:pPr indent="-223837" lvl="0" marL="223837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/>
              <a:t>Surgical Technologist</a:t>
            </a:r>
            <a:endParaRPr b="0" i="0" sz="2800" u="none" cap="none" strike="noStrike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pic>
        <p:nvPicPr>
          <p:cNvPr id="153" name="Google Shape;153;p19"/>
          <p:cNvPicPr preferRelativeResize="0"/>
          <p:nvPr/>
        </p:nvPicPr>
        <p:blipFill rotWithShape="1">
          <a:blip r:embed="rId3">
            <a:alphaModFix/>
          </a:blip>
          <a:srcRect b="3614" l="11220" r="11398" t="8023"/>
          <a:stretch/>
        </p:blipFill>
        <p:spPr>
          <a:xfrm>
            <a:off x="4559175" y="2693175"/>
            <a:ext cx="1356200" cy="1548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0"/>
          <p:cNvSpPr txBox="1"/>
          <p:nvPr>
            <p:ph type="title"/>
          </p:nvPr>
        </p:nvSpPr>
        <p:spPr>
          <a:xfrm>
            <a:off x="1065212" y="533400"/>
            <a:ext cx="96012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alatino Linotype"/>
              <a:buNone/>
            </a:pPr>
            <a:r>
              <a:rPr lang="en-US"/>
              <a:t>Manufacturing </a:t>
            </a:r>
            <a:r>
              <a:rPr b="0" i="0" lang="en-US" sz="32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Career Programs</a:t>
            </a:r>
            <a:endParaRPr b="0" i="0" sz="3200" u="none" cap="none" strike="noStrike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59" name="Google Shape;159;p20"/>
          <p:cNvSpPr txBox="1"/>
          <p:nvPr>
            <p:ph idx="1" type="body"/>
          </p:nvPr>
        </p:nvSpPr>
        <p:spPr>
          <a:xfrm>
            <a:off x="882475" y="1915375"/>
            <a:ext cx="4801200" cy="419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3838" lvl="0" marL="223838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0" i="0" lang="en-US" sz="2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Computer Information Systems</a:t>
            </a:r>
            <a:endParaRPr/>
          </a:p>
          <a:p>
            <a:pPr indent="-223838" lvl="0" marL="223838" marR="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0" i="0" lang="en-US" sz="2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CAD – CA</a:t>
            </a:r>
            <a:r>
              <a:rPr lang="en-US" sz="2800"/>
              <a:t>M Technician</a:t>
            </a:r>
            <a:endParaRPr/>
          </a:p>
          <a:p>
            <a:pPr indent="-223838" lvl="0" marL="223838" marR="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0" i="0" lang="en-US" sz="2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HVAC – Energy Technology</a:t>
            </a:r>
            <a:endParaRPr/>
          </a:p>
          <a:p>
            <a:pPr indent="-223838" lvl="0" marL="223838" marR="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0" i="0" lang="en-US" sz="2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Architectur</a:t>
            </a:r>
            <a:r>
              <a:rPr lang="en-US" sz="2800"/>
              <a:t>e</a:t>
            </a:r>
            <a:r>
              <a:rPr b="0" i="0" lang="en-US" sz="2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/Construction Technology</a:t>
            </a:r>
            <a:endParaRPr/>
          </a:p>
          <a:p>
            <a:pPr indent="-96838" lvl="0" marL="223838" marR="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60" name="Google Shape;160;p20"/>
          <p:cNvSpPr txBox="1"/>
          <p:nvPr>
            <p:ph idx="2" type="body"/>
          </p:nvPr>
        </p:nvSpPr>
        <p:spPr>
          <a:xfrm>
            <a:off x="6716510" y="1915375"/>
            <a:ext cx="4648200" cy="419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3838" lvl="0" marL="223838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0" i="0" lang="en-US" sz="2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Pre</a:t>
            </a:r>
            <a:r>
              <a:rPr b="0" i="0" lang="en-US" sz="2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-Engineering</a:t>
            </a:r>
            <a:endParaRPr/>
          </a:p>
          <a:p>
            <a:pPr indent="-223838" lvl="0" marL="223838" marR="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0" i="0" lang="en-US" sz="2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Engineering Technology</a:t>
            </a:r>
            <a:endParaRPr/>
          </a:p>
          <a:p>
            <a:pPr indent="-223838" lvl="0" marL="223838" marR="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0" i="0" lang="en-US" sz="2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CNC – Machine Tool</a:t>
            </a:r>
            <a:endParaRPr/>
          </a:p>
          <a:p>
            <a:pPr indent="-223838" lvl="0" marL="223838" marR="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0" i="0" lang="en-US" sz="2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Automotive</a:t>
            </a:r>
            <a:endParaRPr/>
          </a:p>
          <a:p>
            <a:pPr indent="-223838" lvl="0" marL="223838" marR="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0" i="0" lang="en-US" sz="2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Electronics</a:t>
            </a:r>
            <a:endParaRPr/>
          </a:p>
          <a:p>
            <a:pPr indent="-223838" lvl="0" marL="223838" marR="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0" i="0" lang="en-US" sz="28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Welding</a:t>
            </a:r>
            <a:endParaRPr b="0" i="0" sz="2800" u="none" cap="none" strike="noStrike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pic>
        <p:nvPicPr>
          <p:cNvPr id="161" name="Google Shape;161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23650" y="2745100"/>
            <a:ext cx="1701400" cy="16531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1"/>
          <p:cNvSpPr txBox="1"/>
          <p:nvPr>
            <p:ph type="title"/>
          </p:nvPr>
        </p:nvSpPr>
        <p:spPr>
          <a:xfrm>
            <a:off x="1065200" y="1036100"/>
            <a:ext cx="9601200" cy="64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alatino Linotype"/>
              <a:buNone/>
            </a:pPr>
            <a:r>
              <a:rPr lang="en-US"/>
              <a:t>Pre-Education</a:t>
            </a:r>
            <a:r>
              <a:rPr lang="en-US"/>
              <a:t> </a:t>
            </a:r>
            <a:r>
              <a:rPr b="0" i="0" lang="en-US" sz="3200" u="none" cap="none" strike="noStrik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Career Programs</a:t>
            </a:r>
            <a:endParaRPr b="0" i="0" sz="3200" u="none" cap="none" strike="noStrike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67" name="Google Shape;167;p21"/>
          <p:cNvSpPr txBox="1"/>
          <p:nvPr>
            <p:ph idx="1" type="body"/>
          </p:nvPr>
        </p:nvSpPr>
        <p:spPr>
          <a:xfrm>
            <a:off x="921950" y="2102850"/>
            <a:ext cx="4120500" cy="1192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3837" lvl="0" marL="223837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/>
              <a:t>Elementary Education</a:t>
            </a:r>
            <a:endParaRPr/>
          </a:p>
          <a:p>
            <a:pPr indent="-223837" lvl="0" marL="223837" marR="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/>
              <a:t>Secondary Education</a:t>
            </a:r>
            <a:endParaRPr/>
          </a:p>
          <a:p>
            <a:pPr indent="-96837" lvl="0" marL="223837" marR="0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68" name="Google Shape;168;p21"/>
          <p:cNvSpPr txBox="1"/>
          <p:nvPr/>
        </p:nvSpPr>
        <p:spPr>
          <a:xfrm>
            <a:off x="6522525" y="1895625"/>
            <a:ext cx="3651000" cy="14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3837" lvl="0" marL="223837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sz="280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Special Education</a:t>
            </a:r>
            <a:endParaRPr sz="2000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  <a:p>
            <a:pPr indent="-223837" lvl="0" marL="223837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sz="280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Child Development</a:t>
            </a:r>
            <a:endParaRPr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pic>
        <p:nvPicPr>
          <p:cNvPr id="169" name="Google Shape;169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31300" y="3380525"/>
            <a:ext cx="2299625" cy="2028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65200" y="3552300"/>
            <a:ext cx="2472350" cy="2182700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21"/>
          <p:cNvSpPr txBox="1"/>
          <p:nvPr/>
        </p:nvSpPr>
        <p:spPr>
          <a:xfrm>
            <a:off x="4982625" y="5409350"/>
            <a:ext cx="4864800" cy="84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23837" lvl="0" marL="223837" rtl="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800"/>
              <a:buChar char="★"/>
            </a:pPr>
            <a:r>
              <a:rPr lang="en-US" sz="280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Paraprofessional Certificate</a:t>
            </a:r>
            <a:endParaRPr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Geometric design template">
  <a:themeElements>
    <a:clrScheme name="Watercolor_16x9">
      <a:dk1>
        <a:srgbClr val="000000"/>
      </a:dk1>
      <a:lt1>
        <a:srgbClr val="FFFFFF"/>
      </a:lt1>
      <a:dk2>
        <a:srgbClr val="09AFA7"/>
      </a:dk2>
      <a:lt2>
        <a:srgbClr val="AEF1EA"/>
      </a:lt2>
      <a:accent1>
        <a:srgbClr val="08CAC1"/>
      </a:accent1>
      <a:accent2>
        <a:srgbClr val="76C714"/>
      </a:accent2>
      <a:accent3>
        <a:srgbClr val="0E70C2"/>
      </a:accent3>
      <a:accent4>
        <a:srgbClr val="259F39"/>
      </a:accent4>
      <a:accent5>
        <a:srgbClr val="C8C015"/>
      </a:accent5>
      <a:accent6>
        <a:srgbClr val="444FDC"/>
      </a:accent6>
      <a:hlink>
        <a:srgbClr val="76C714"/>
      </a:hlink>
      <a:folHlink>
        <a:srgbClr val="7F7F7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Watercolor_16x9">
      <a:dk1>
        <a:srgbClr val="000000"/>
      </a:dk1>
      <a:lt1>
        <a:srgbClr val="FFFFFF"/>
      </a:lt1>
      <a:dk2>
        <a:srgbClr val="09AFA7"/>
      </a:dk2>
      <a:lt2>
        <a:srgbClr val="AEF1EA"/>
      </a:lt2>
      <a:accent1>
        <a:srgbClr val="08CAC1"/>
      </a:accent1>
      <a:accent2>
        <a:srgbClr val="76C714"/>
      </a:accent2>
      <a:accent3>
        <a:srgbClr val="0E70C2"/>
      </a:accent3>
      <a:accent4>
        <a:srgbClr val="259F39"/>
      </a:accent4>
      <a:accent5>
        <a:srgbClr val="C8C015"/>
      </a:accent5>
      <a:accent6>
        <a:srgbClr val="444FDC"/>
      </a:accent6>
      <a:hlink>
        <a:srgbClr val="76C714"/>
      </a:hlink>
      <a:folHlink>
        <a:srgbClr val="7F7F7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